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1"/>
  </p:sldMasterIdLst>
  <p:notesMasterIdLst>
    <p:notesMasterId r:id="rId39"/>
  </p:notesMasterIdLst>
  <p:sldIdLst>
    <p:sldId id="256" r:id="rId2"/>
    <p:sldId id="258" r:id="rId3"/>
    <p:sldId id="270" r:id="rId4"/>
    <p:sldId id="259" r:id="rId5"/>
    <p:sldId id="280" r:id="rId6"/>
    <p:sldId id="279" r:id="rId7"/>
    <p:sldId id="281" r:id="rId8"/>
    <p:sldId id="282" r:id="rId9"/>
    <p:sldId id="283" r:id="rId10"/>
    <p:sldId id="284" r:id="rId11"/>
    <p:sldId id="285" r:id="rId12"/>
    <p:sldId id="286" r:id="rId13"/>
    <p:sldId id="287" r:id="rId14"/>
    <p:sldId id="288" r:id="rId15"/>
    <p:sldId id="289" r:id="rId16"/>
    <p:sldId id="290" r:id="rId17"/>
    <p:sldId id="291" r:id="rId18"/>
    <p:sldId id="292" r:id="rId19"/>
    <p:sldId id="293" r:id="rId20"/>
    <p:sldId id="294" r:id="rId21"/>
    <p:sldId id="295" r:id="rId22"/>
    <p:sldId id="296" r:id="rId23"/>
    <p:sldId id="297" r:id="rId24"/>
    <p:sldId id="298" r:id="rId25"/>
    <p:sldId id="299" r:id="rId26"/>
    <p:sldId id="300" r:id="rId27"/>
    <p:sldId id="301" r:id="rId28"/>
    <p:sldId id="302" r:id="rId29"/>
    <p:sldId id="303" r:id="rId30"/>
    <p:sldId id="304" r:id="rId31"/>
    <p:sldId id="305" r:id="rId32"/>
    <p:sldId id="306" r:id="rId33"/>
    <p:sldId id="307" r:id="rId34"/>
    <p:sldId id="308" r:id="rId35"/>
    <p:sldId id="309" r:id="rId36"/>
    <p:sldId id="310" r:id="rId37"/>
    <p:sldId id="275" r:id="rId38"/>
  </p:sldIdLst>
  <p:sldSz cx="9144000" cy="5143500" type="screen16x9"/>
  <p:notesSz cx="6858000" cy="9144000"/>
  <p:embeddedFontLst>
    <p:embeddedFont>
      <p:font typeface="Anaheim" panose="020B0604020202020204" charset="0"/>
      <p:regular r:id="rId40"/>
    </p:embeddedFont>
    <p:embeddedFont>
      <p:font typeface="Archivo" panose="020B0604020202020204" charset="0"/>
      <p:regular r:id="rId41"/>
      <p:bold r:id="rId42"/>
      <p:italic r:id="rId43"/>
      <p:boldItalic r:id="rId44"/>
    </p:embeddedFont>
    <p:embeddedFont>
      <p:font typeface="Exo" panose="020B0604020202020204" charset="0"/>
      <p:regular r:id="rId45"/>
      <p:bold r:id="rId46"/>
      <p:italic r:id="rId47"/>
      <p:boldItalic r:id="rId48"/>
    </p:embeddedFont>
    <p:embeddedFont>
      <p:font typeface="Raleway" pitchFamily="2" charset="0"/>
      <p:regular r:id="rId49"/>
      <p:bold r:id="rId50"/>
      <p:italic r:id="rId51"/>
      <p:boldItalic r:id="rId5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02423D4-F042-4360-9B04-B5952CCD2968}">
  <a:tblStyle styleId="{A02423D4-F042-4360-9B04-B5952CCD296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C7D08356-7CF2-409B-9E10-5B6914F74762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7" d="100"/>
          <a:sy n="87" d="100"/>
        </p:scale>
        <p:origin x="90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50" Type="http://schemas.openxmlformats.org/officeDocument/2006/relationships/font" Target="fonts/font11.fntdata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5.fntdata"/><Relationship Id="rId52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4.fntdata"/><Relationship Id="rId48" Type="http://schemas.openxmlformats.org/officeDocument/2006/relationships/font" Target="fonts/font9.fntdata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1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7.fntdata"/><Relationship Id="rId20" Type="http://schemas.openxmlformats.org/officeDocument/2006/relationships/slide" Target="slides/slide19.xml"/><Relationship Id="rId41" Type="http://schemas.openxmlformats.org/officeDocument/2006/relationships/font" Target="fonts/font2.fntdata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g1eb7627b449_0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8" name="Google Shape;718;g1eb7627b449_0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332031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g1eb7627b449_0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8" name="Google Shape;718;g1eb7627b449_0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27043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g1eb7627b449_0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8" name="Google Shape;718;g1eb7627b449_0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35774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g1eb7627b449_0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8" name="Google Shape;718;g1eb7627b449_0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5635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g1eb7627b449_0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8" name="Google Shape;718;g1eb7627b449_0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106283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g1eb7627b449_0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8" name="Google Shape;718;g1eb7627b449_0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37023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g1eb7627b449_0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8" name="Google Shape;718;g1eb7627b449_0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59151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g1eb7627b449_0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8" name="Google Shape;718;g1eb7627b449_0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21732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g1eb7627b449_0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8" name="Google Shape;718;g1eb7627b449_0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610517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g1eb7627b449_0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8" name="Google Shape;718;g1eb7627b449_0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7640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g1eb7627b449_0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8" name="Google Shape;718;g1eb7627b449_0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786702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g1eb7627b449_0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8" name="Google Shape;718;g1eb7627b449_0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446817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g1eb7627b449_0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8" name="Google Shape;718;g1eb7627b449_0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635700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g1eb7627b449_0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8" name="Google Shape;718;g1eb7627b449_0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801530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g1eb7627b449_0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8" name="Google Shape;718;g1eb7627b449_0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216124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g1eb7627b449_0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8" name="Google Shape;718;g1eb7627b449_0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150991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g1eb7627b449_0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8" name="Google Shape;718;g1eb7627b449_0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074672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g1eb7627b449_0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8" name="Google Shape;718;g1eb7627b449_0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0870241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g1eb7627b449_0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8" name="Google Shape;718;g1eb7627b449_0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117989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g1eb7627b449_0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8" name="Google Shape;718;g1eb7627b449_0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20005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g1eb7627b449_0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8" name="Google Shape;718;g1eb7627b449_0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g1eb7627b449_0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8" name="Google Shape;718;g1eb7627b449_0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477849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g1eb7627b449_0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8" name="Google Shape;718;g1eb7627b449_0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637239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g1eb7627b449_0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8" name="Google Shape;718;g1eb7627b449_0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8462010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g1eb7627b449_0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8" name="Google Shape;718;g1eb7627b449_0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933568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g1eb7627b449_0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8" name="Google Shape;718;g1eb7627b449_0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541970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g1eb7627b449_0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8" name="Google Shape;718;g1eb7627b449_0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849987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g1eb7627b449_0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8" name="Google Shape;718;g1eb7627b449_0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809844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g135e18421cc_13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9" name="Google Shape;799;g135e18421cc_13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g1eb7627b449_0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8" name="Google Shape;718;g1eb7627b449_0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14119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45206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g1eb7627b449_0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8" name="Google Shape;718;g1eb7627b449_0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99251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g1eb7627b449_0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8" name="Google Shape;718;g1eb7627b449_0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16808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g1eb7627b449_0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8" name="Google Shape;718;g1eb7627b449_0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12391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bit.ly/2TtBDfr" TargetMode="External"/><Relationship Id="rId5" Type="http://schemas.openxmlformats.org/officeDocument/2006/relationships/hyperlink" Target="http://bit.ly/2TyoMsr" TargetMode="External"/><Relationship Id="rId4" Type="http://schemas.openxmlformats.org/officeDocument/2006/relationships/hyperlink" Target="https://bit.ly/3A1uf1Q" TargetMode="Externa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1" y="-52924"/>
            <a:ext cx="9188124" cy="5259826"/>
            <a:chOff x="1" y="-44887"/>
            <a:chExt cx="9188124" cy="5259826"/>
          </a:xfrm>
        </p:grpSpPr>
        <p:pic>
          <p:nvPicPr>
            <p:cNvPr id="10" name="Google Shape;10;p2"/>
            <p:cNvPicPr preferRelativeResize="0"/>
            <p:nvPr/>
          </p:nvPicPr>
          <p:blipFill rotWithShape="1">
            <a:blip r:embed="rId2">
              <a:alphaModFix/>
            </a:blip>
            <a:srcRect l="-25009" r="52770"/>
            <a:stretch/>
          </p:blipFill>
          <p:spPr>
            <a:xfrm>
              <a:off x="7923050" y="387113"/>
              <a:ext cx="1265075" cy="17341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" name="Google Shape;11;p2"/>
            <p:cNvPicPr preferRelativeResize="0"/>
            <p:nvPr/>
          </p:nvPicPr>
          <p:blipFill rotWithShape="1">
            <a:blip r:embed="rId2">
              <a:alphaModFix/>
            </a:blip>
            <a:srcRect t="37497" b="-17690"/>
            <a:stretch/>
          </p:blipFill>
          <p:spPr>
            <a:xfrm>
              <a:off x="1523700" y="-44887"/>
              <a:ext cx="878377" cy="6975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" name="Google Shape;12;p2"/>
            <p:cNvPicPr preferRelativeResize="0"/>
            <p:nvPr/>
          </p:nvPicPr>
          <p:blipFill rotWithShape="1">
            <a:blip r:embed="rId2">
              <a:alphaModFix/>
            </a:blip>
            <a:srcRect t="-21354" b="51750"/>
            <a:stretch/>
          </p:blipFill>
          <p:spPr>
            <a:xfrm>
              <a:off x="6681475" y="4215612"/>
              <a:ext cx="1449876" cy="9993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" name="Google Shape;13;p2"/>
            <p:cNvPicPr preferRelativeResize="0"/>
            <p:nvPr/>
          </p:nvPicPr>
          <p:blipFill rotWithShape="1">
            <a:blip r:embed="rId2">
              <a:alphaModFix/>
            </a:blip>
            <a:srcRect l="53870" r="-53870"/>
            <a:stretch/>
          </p:blipFill>
          <p:spPr>
            <a:xfrm>
              <a:off x="1" y="3425425"/>
              <a:ext cx="1751250" cy="173414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4" name="Google Shape;14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" name="Google Shape;15;p2"/>
          <p:cNvGrpSpPr/>
          <p:nvPr/>
        </p:nvGrpSpPr>
        <p:grpSpPr>
          <a:xfrm>
            <a:off x="201311" y="108009"/>
            <a:ext cx="8737578" cy="4874705"/>
            <a:chOff x="201311" y="116047"/>
            <a:chExt cx="8737578" cy="4874705"/>
          </a:xfrm>
        </p:grpSpPr>
        <p:sp>
          <p:nvSpPr>
            <p:cNvPr id="16" name="Google Shape;16;p2"/>
            <p:cNvSpPr/>
            <p:nvPr/>
          </p:nvSpPr>
          <p:spPr>
            <a:xfrm>
              <a:off x="2901884" y="4702899"/>
              <a:ext cx="287852" cy="287852"/>
            </a:xfrm>
            <a:custGeom>
              <a:avLst/>
              <a:gdLst/>
              <a:ahLst/>
              <a:cxnLst/>
              <a:rect l="l" t="t" r="r" b="b"/>
              <a:pathLst>
                <a:path w="402590" h="402590" extrusionOk="0">
                  <a:moveTo>
                    <a:pt x="370840" y="402590"/>
                  </a:moveTo>
                  <a:lnTo>
                    <a:pt x="31750" y="402590"/>
                  </a:lnTo>
                  <a:cubicBezTo>
                    <a:pt x="13970" y="402590"/>
                    <a:pt x="0" y="388620"/>
                    <a:pt x="0" y="370840"/>
                  </a:cubicBezTo>
                  <a:lnTo>
                    <a:pt x="0" y="31750"/>
                  </a:lnTo>
                  <a:cubicBezTo>
                    <a:pt x="0" y="13970"/>
                    <a:pt x="13970" y="0"/>
                    <a:pt x="31750" y="0"/>
                  </a:cubicBezTo>
                  <a:lnTo>
                    <a:pt x="370840" y="0"/>
                  </a:lnTo>
                  <a:cubicBezTo>
                    <a:pt x="388620" y="0"/>
                    <a:pt x="402590" y="13970"/>
                    <a:pt x="402590" y="31750"/>
                  </a:cubicBezTo>
                  <a:lnTo>
                    <a:pt x="402590" y="370840"/>
                  </a:lnTo>
                  <a:cubicBezTo>
                    <a:pt x="402590" y="388620"/>
                    <a:pt x="387985" y="402590"/>
                    <a:pt x="370840" y="402590"/>
                  </a:cubicBezTo>
                  <a:close/>
                  <a:moveTo>
                    <a:pt x="63500" y="339090"/>
                  </a:moveTo>
                  <a:lnTo>
                    <a:pt x="339090" y="339090"/>
                  </a:lnTo>
                  <a:lnTo>
                    <a:pt x="339090" y="63500"/>
                  </a:lnTo>
                  <a:lnTo>
                    <a:pt x="63500" y="63500"/>
                  </a:lnTo>
                  <a:lnTo>
                    <a:pt x="63500" y="33909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01311" y="1762100"/>
              <a:ext cx="317817" cy="317817"/>
            </a:xfrm>
            <a:custGeom>
              <a:avLst/>
              <a:gdLst/>
              <a:ahLst/>
              <a:cxnLst/>
              <a:rect l="l" t="t" r="r" b="b"/>
              <a:pathLst>
                <a:path w="444500" h="444500" extrusionOk="0">
                  <a:moveTo>
                    <a:pt x="222250" y="444500"/>
                  </a:moveTo>
                  <a:cubicBezTo>
                    <a:pt x="99695" y="444500"/>
                    <a:pt x="0" y="344805"/>
                    <a:pt x="0" y="222250"/>
                  </a:cubicBezTo>
                  <a:cubicBezTo>
                    <a:pt x="0" y="99695"/>
                    <a:pt x="99695" y="0"/>
                    <a:pt x="222250" y="0"/>
                  </a:cubicBezTo>
                  <a:cubicBezTo>
                    <a:pt x="344805" y="0"/>
                    <a:pt x="444500" y="99695"/>
                    <a:pt x="444500" y="222250"/>
                  </a:cubicBezTo>
                  <a:cubicBezTo>
                    <a:pt x="444500" y="344805"/>
                    <a:pt x="344805" y="444500"/>
                    <a:pt x="222250" y="444500"/>
                  </a:cubicBezTo>
                  <a:close/>
                  <a:moveTo>
                    <a:pt x="222250" y="62865"/>
                  </a:moveTo>
                  <a:cubicBezTo>
                    <a:pt x="134620" y="62865"/>
                    <a:pt x="63500" y="133985"/>
                    <a:pt x="63500" y="221615"/>
                  </a:cubicBezTo>
                  <a:cubicBezTo>
                    <a:pt x="63500" y="309245"/>
                    <a:pt x="134620" y="380365"/>
                    <a:pt x="222250" y="380365"/>
                  </a:cubicBezTo>
                  <a:cubicBezTo>
                    <a:pt x="309880" y="380365"/>
                    <a:pt x="381000" y="309245"/>
                    <a:pt x="381000" y="221615"/>
                  </a:cubicBezTo>
                  <a:cubicBezTo>
                    <a:pt x="381000" y="134620"/>
                    <a:pt x="309880" y="62865"/>
                    <a:pt x="222250" y="62865"/>
                  </a:cubicBezTo>
                  <a:close/>
                </a:path>
              </a:pathLst>
            </a:custGeom>
            <a:solidFill>
              <a:srgbClr val="E742F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6185435" y="116047"/>
              <a:ext cx="324582" cy="271052"/>
            </a:xfrm>
            <a:custGeom>
              <a:avLst/>
              <a:gdLst/>
              <a:ahLst/>
              <a:cxnLst/>
              <a:rect l="l" t="t" r="r" b="b"/>
              <a:pathLst>
                <a:path w="453961" h="379094" extrusionOk="0">
                  <a:moveTo>
                    <a:pt x="421177" y="379095"/>
                  </a:moveTo>
                  <a:lnTo>
                    <a:pt x="31922" y="379095"/>
                  </a:lnTo>
                  <a:cubicBezTo>
                    <a:pt x="20492" y="379095"/>
                    <a:pt x="9697" y="372745"/>
                    <a:pt x="3982" y="362585"/>
                  </a:cubicBezTo>
                  <a:cubicBezTo>
                    <a:pt x="-1733" y="352425"/>
                    <a:pt x="-1098" y="340360"/>
                    <a:pt x="4617" y="330200"/>
                  </a:cubicBezTo>
                  <a:lnTo>
                    <a:pt x="199562" y="15240"/>
                  </a:lnTo>
                  <a:cubicBezTo>
                    <a:pt x="205277" y="5715"/>
                    <a:pt x="215437" y="0"/>
                    <a:pt x="226867" y="0"/>
                  </a:cubicBezTo>
                  <a:cubicBezTo>
                    <a:pt x="237662" y="0"/>
                    <a:pt x="247822" y="5715"/>
                    <a:pt x="254172" y="15240"/>
                  </a:cubicBezTo>
                  <a:lnTo>
                    <a:pt x="449117" y="330200"/>
                  </a:lnTo>
                  <a:cubicBezTo>
                    <a:pt x="455467" y="339725"/>
                    <a:pt x="455467" y="352425"/>
                    <a:pt x="449752" y="362585"/>
                  </a:cubicBezTo>
                  <a:cubicBezTo>
                    <a:pt x="442767" y="372745"/>
                    <a:pt x="432607" y="379095"/>
                    <a:pt x="421177" y="379095"/>
                  </a:cubicBezTo>
                  <a:close/>
                  <a:moveTo>
                    <a:pt x="88437" y="315595"/>
                  </a:moveTo>
                  <a:lnTo>
                    <a:pt x="364027" y="315595"/>
                  </a:lnTo>
                  <a:lnTo>
                    <a:pt x="226232" y="92710"/>
                  </a:lnTo>
                  <a:lnTo>
                    <a:pt x="88437" y="31559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9" name="Google Shape;19;p2"/>
            <p:cNvGrpSpPr/>
            <p:nvPr/>
          </p:nvGrpSpPr>
          <p:grpSpPr>
            <a:xfrm>
              <a:off x="8650583" y="3327175"/>
              <a:ext cx="288306" cy="288306"/>
              <a:chOff x="5755640" y="2756535"/>
              <a:chExt cx="403225" cy="403225"/>
            </a:xfrm>
          </p:grpSpPr>
          <p:sp>
            <p:nvSpPr>
              <p:cNvPr id="20" name="Google Shape;20;p2"/>
              <p:cNvSpPr/>
              <p:nvPr/>
            </p:nvSpPr>
            <p:spPr>
              <a:xfrm>
                <a:off x="5755640" y="2756535"/>
                <a:ext cx="403225" cy="403225"/>
              </a:xfrm>
              <a:custGeom>
                <a:avLst/>
                <a:gdLst/>
                <a:ahLst/>
                <a:cxnLst/>
                <a:rect l="l" t="t" r="r" b="b"/>
                <a:pathLst>
                  <a:path w="403225" h="403225" extrusionOk="0">
                    <a:moveTo>
                      <a:pt x="370840" y="403225"/>
                    </a:moveTo>
                    <a:cubicBezTo>
                      <a:pt x="362585" y="403225"/>
                      <a:pt x="354330" y="400050"/>
                      <a:pt x="348615" y="393700"/>
                    </a:cubicBezTo>
                    <a:lnTo>
                      <a:pt x="9525" y="54610"/>
                    </a:lnTo>
                    <a:cubicBezTo>
                      <a:pt x="-3175" y="41910"/>
                      <a:pt x="-3175" y="22225"/>
                      <a:pt x="9525" y="9525"/>
                    </a:cubicBezTo>
                    <a:cubicBezTo>
                      <a:pt x="22225" y="-3175"/>
                      <a:pt x="41910" y="-3175"/>
                      <a:pt x="54610" y="9525"/>
                    </a:cubicBezTo>
                    <a:lnTo>
                      <a:pt x="393700" y="348615"/>
                    </a:lnTo>
                    <a:cubicBezTo>
                      <a:pt x="406400" y="361315"/>
                      <a:pt x="406400" y="381000"/>
                      <a:pt x="393700" y="393700"/>
                    </a:cubicBezTo>
                    <a:cubicBezTo>
                      <a:pt x="386715" y="400685"/>
                      <a:pt x="379095" y="403225"/>
                      <a:pt x="370840" y="40322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5755640" y="2756535"/>
                <a:ext cx="403225" cy="403225"/>
              </a:xfrm>
              <a:custGeom>
                <a:avLst/>
                <a:gdLst/>
                <a:ahLst/>
                <a:cxnLst/>
                <a:rect l="l" t="t" r="r" b="b"/>
                <a:pathLst>
                  <a:path w="403225" h="403225" extrusionOk="0">
                    <a:moveTo>
                      <a:pt x="31750" y="403225"/>
                    </a:moveTo>
                    <a:cubicBezTo>
                      <a:pt x="23495" y="403225"/>
                      <a:pt x="15240" y="400050"/>
                      <a:pt x="9525" y="393700"/>
                    </a:cubicBezTo>
                    <a:cubicBezTo>
                      <a:pt x="-3175" y="381000"/>
                      <a:pt x="-3175" y="361315"/>
                      <a:pt x="9525" y="348615"/>
                    </a:cubicBezTo>
                    <a:lnTo>
                      <a:pt x="348615" y="9525"/>
                    </a:lnTo>
                    <a:cubicBezTo>
                      <a:pt x="361315" y="-3175"/>
                      <a:pt x="381000" y="-3175"/>
                      <a:pt x="393700" y="9525"/>
                    </a:cubicBezTo>
                    <a:cubicBezTo>
                      <a:pt x="406400" y="22225"/>
                      <a:pt x="406400" y="41910"/>
                      <a:pt x="393700" y="54610"/>
                    </a:cubicBezTo>
                    <a:lnTo>
                      <a:pt x="54610" y="393700"/>
                    </a:lnTo>
                    <a:cubicBezTo>
                      <a:pt x="48260" y="400685"/>
                      <a:pt x="40005" y="403225"/>
                      <a:pt x="31750" y="40322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2" name="Google Shape;22;p2"/>
          <p:cNvSpPr txBox="1">
            <a:spLocks noGrp="1"/>
          </p:cNvSpPr>
          <p:nvPr>
            <p:ph type="ctrTitle"/>
          </p:nvPr>
        </p:nvSpPr>
        <p:spPr>
          <a:xfrm>
            <a:off x="1012650" y="1296875"/>
            <a:ext cx="7118700" cy="203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000" b="1">
                <a:latin typeface="Exo"/>
                <a:ea typeface="Exo"/>
                <a:cs typeface="Exo"/>
                <a:sym typeface="Ex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23" name="Google Shape;23;p2"/>
          <p:cNvSpPr txBox="1">
            <a:spLocks noGrp="1"/>
          </p:cNvSpPr>
          <p:nvPr>
            <p:ph type="subTitle" idx="1"/>
          </p:nvPr>
        </p:nvSpPr>
        <p:spPr>
          <a:xfrm>
            <a:off x="2307600" y="3370825"/>
            <a:ext cx="45288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24" name="Google Shape;24;p2"/>
          <p:cNvGrpSpPr/>
          <p:nvPr/>
        </p:nvGrpSpPr>
        <p:grpSpPr>
          <a:xfrm>
            <a:off x="765684" y="31797"/>
            <a:ext cx="8112708" cy="4607047"/>
            <a:chOff x="4570019" y="-178878"/>
            <a:chExt cx="10577194" cy="6006580"/>
          </a:xfrm>
        </p:grpSpPr>
        <p:sp>
          <p:nvSpPr>
            <p:cNvPr id="25" name="Google Shape;25;p2"/>
            <p:cNvSpPr/>
            <p:nvPr/>
          </p:nvSpPr>
          <p:spPr>
            <a:xfrm>
              <a:off x="14841054" y="421806"/>
              <a:ext cx="289559" cy="289560"/>
            </a:xfrm>
            <a:custGeom>
              <a:avLst/>
              <a:gdLst/>
              <a:ahLst/>
              <a:cxnLst/>
              <a:rect l="l" t="t" r="r" b="b"/>
              <a:pathLst>
                <a:path w="289559" h="289560" extrusionOk="0">
                  <a:moveTo>
                    <a:pt x="0" y="144780"/>
                  </a:moveTo>
                  <a:cubicBezTo>
                    <a:pt x="127000" y="144780"/>
                    <a:pt x="144780" y="289560"/>
                    <a:pt x="144780" y="289560"/>
                  </a:cubicBezTo>
                  <a:cubicBezTo>
                    <a:pt x="144780" y="289560"/>
                    <a:pt x="163195" y="144780"/>
                    <a:pt x="289560" y="144780"/>
                  </a:cubicBezTo>
                  <a:cubicBezTo>
                    <a:pt x="162560" y="144780"/>
                    <a:pt x="144780" y="0"/>
                    <a:pt x="144780" y="0"/>
                  </a:cubicBezTo>
                  <a:cubicBezTo>
                    <a:pt x="144780" y="0"/>
                    <a:pt x="127000" y="144780"/>
                    <a:pt x="0" y="14478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14857654" y="5538143"/>
              <a:ext cx="289559" cy="289560"/>
            </a:xfrm>
            <a:custGeom>
              <a:avLst/>
              <a:gdLst/>
              <a:ahLst/>
              <a:cxnLst/>
              <a:rect l="l" t="t" r="r" b="b"/>
              <a:pathLst>
                <a:path w="289559" h="289560" extrusionOk="0">
                  <a:moveTo>
                    <a:pt x="0" y="144780"/>
                  </a:moveTo>
                  <a:cubicBezTo>
                    <a:pt x="127000" y="144780"/>
                    <a:pt x="144780" y="289560"/>
                    <a:pt x="144780" y="289560"/>
                  </a:cubicBezTo>
                  <a:cubicBezTo>
                    <a:pt x="144780" y="289560"/>
                    <a:pt x="163195" y="144780"/>
                    <a:pt x="289560" y="144780"/>
                  </a:cubicBezTo>
                  <a:cubicBezTo>
                    <a:pt x="162560" y="144780"/>
                    <a:pt x="144780" y="0"/>
                    <a:pt x="144780" y="0"/>
                  </a:cubicBezTo>
                  <a:cubicBezTo>
                    <a:pt x="144780" y="0"/>
                    <a:pt x="127000" y="144780"/>
                    <a:pt x="0" y="14478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14394013" y="56046"/>
              <a:ext cx="520700" cy="520700"/>
            </a:xfrm>
            <a:custGeom>
              <a:avLst/>
              <a:gdLst/>
              <a:ahLst/>
              <a:cxnLst/>
              <a:rect l="l" t="t" r="r" b="b"/>
              <a:pathLst>
                <a:path w="520700" h="520700" extrusionOk="0">
                  <a:moveTo>
                    <a:pt x="0" y="260350"/>
                  </a:moveTo>
                  <a:cubicBezTo>
                    <a:pt x="227330" y="260350"/>
                    <a:pt x="260350" y="520700"/>
                    <a:pt x="260350" y="520700"/>
                  </a:cubicBezTo>
                  <a:cubicBezTo>
                    <a:pt x="260350" y="520700"/>
                    <a:pt x="293370" y="260350"/>
                    <a:pt x="520700" y="260350"/>
                  </a:cubicBezTo>
                  <a:cubicBezTo>
                    <a:pt x="293370" y="260350"/>
                    <a:pt x="260350" y="0"/>
                    <a:pt x="260350" y="0"/>
                  </a:cubicBezTo>
                  <a:cubicBezTo>
                    <a:pt x="260350" y="0"/>
                    <a:pt x="227965" y="260350"/>
                    <a:pt x="0" y="26035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4570019" y="-178878"/>
              <a:ext cx="520700" cy="520700"/>
            </a:xfrm>
            <a:custGeom>
              <a:avLst/>
              <a:gdLst/>
              <a:ahLst/>
              <a:cxnLst/>
              <a:rect l="l" t="t" r="r" b="b"/>
              <a:pathLst>
                <a:path w="520700" h="520700" extrusionOk="0">
                  <a:moveTo>
                    <a:pt x="0" y="260350"/>
                  </a:moveTo>
                  <a:cubicBezTo>
                    <a:pt x="227330" y="260350"/>
                    <a:pt x="260350" y="520700"/>
                    <a:pt x="260350" y="520700"/>
                  </a:cubicBezTo>
                  <a:cubicBezTo>
                    <a:pt x="260350" y="520700"/>
                    <a:pt x="293370" y="260350"/>
                    <a:pt x="520700" y="260350"/>
                  </a:cubicBezTo>
                  <a:cubicBezTo>
                    <a:pt x="293370" y="260350"/>
                    <a:pt x="260350" y="0"/>
                    <a:pt x="260350" y="0"/>
                  </a:cubicBezTo>
                  <a:cubicBezTo>
                    <a:pt x="260350" y="0"/>
                    <a:pt x="227330" y="260350"/>
                    <a:pt x="0" y="26035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" name="Google Shape;109;p7"/>
          <p:cNvGrpSpPr/>
          <p:nvPr/>
        </p:nvGrpSpPr>
        <p:grpSpPr>
          <a:xfrm>
            <a:off x="-65775" y="-52925"/>
            <a:ext cx="1887377" cy="5179725"/>
            <a:chOff x="-65775" y="-52925"/>
            <a:chExt cx="1887377" cy="5179725"/>
          </a:xfrm>
        </p:grpSpPr>
        <p:pic>
          <p:nvPicPr>
            <p:cNvPr id="110" name="Google Shape;110;p7"/>
            <p:cNvPicPr preferRelativeResize="0"/>
            <p:nvPr/>
          </p:nvPicPr>
          <p:blipFill rotWithShape="1">
            <a:blip r:embed="rId2">
              <a:alphaModFix/>
            </a:blip>
            <a:srcRect t="24983" b="-7573"/>
            <a:stretch/>
          </p:blipFill>
          <p:spPr>
            <a:xfrm rot="-5400000">
              <a:off x="-145774" y="4328402"/>
              <a:ext cx="878397" cy="7183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1" name="Google Shape;111;p7"/>
            <p:cNvPicPr preferRelativeResize="0"/>
            <p:nvPr/>
          </p:nvPicPr>
          <p:blipFill rotWithShape="1">
            <a:blip r:embed="rId2">
              <a:alphaModFix/>
            </a:blip>
            <a:srcRect t="65836" r="4269"/>
            <a:stretch/>
          </p:blipFill>
          <p:spPr>
            <a:xfrm>
              <a:off x="145150" y="-52925"/>
              <a:ext cx="1676452" cy="59242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12" name="Google Shape;112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34812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3" name="Google Shape;113;p7"/>
          <p:cNvGrpSpPr/>
          <p:nvPr/>
        </p:nvGrpSpPr>
        <p:grpSpPr>
          <a:xfrm>
            <a:off x="187460" y="47675"/>
            <a:ext cx="4559154" cy="4950480"/>
            <a:chOff x="4379735" y="-1335000"/>
            <a:chExt cx="4559154" cy="4950480"/>
          </a:xfrm>
        </p:grpSpPr>
        <p:sp>
          <p:nvSpPr>
            <p:cNvPr id="114" name="Google Shape;114;p7"/>
            <p:cNvSpPr/>
            <p:nvPr/>
          </p:nvSpPr>
          <p:spPr>
            <a:xfrm>
              <a:off x="7195823" y="-1335000"/>
              <a:ext cx="317818" cy="317818"/>
            </a:xfrm>
            <a:custGeom>
              <a:avLst/>
              <a:gdLst/>
              <a:ahLst/>
              <a:cxnLst/>
              <a:rect l="l" t="t" r="r" b="b"/>
              <a:pathLst>
                <a:path w="444500" h="444500" extrusionOk="0">
                  <a:moveTo>
                    <a:pt x="222250" y="444500"/>
                  </a:moveTo>
                  <a:cubicBezTo>
                    <a:pt x="99695" y="444500"/>
                    <a:pt x="0" y="344805"/>
                    <a:pt x="0" y="222250"/>
                  </a:cubicBezTo>
                  <a:cubicBezTo>
                    <a:pt x="0" y="99695"/>
                    <a:pt x="99695" y="0"/>
                    <a:pt x="222250" y="0"/>
                  </a:cubicBezTo>
                  <a:cubicBezTo>
                    <a:pt x="344805" y="0"/>
                    <a:pt x="444500" y="99695"/>
                    <a:pt x="444500" y="222250"/>
                  </a:cubicBezTo>
                  <a:cubicBezTo>
                    <a:pt x="444500" y="344805"/>
                    <a:pt x="344805" y="444500"/>
                    <a:pt x="222250" y="444500"/>
                  </a:cubicBezTo>
                  <a:close/>
                  <a:moveTo>
                    <a:pt x="222250" y="62865"/>
                  </a:moveTo>
                  <a:cubicBezTo>
                    <a:pt x="134620" y="62865"/>
                    <a:pt x="63500" y="133985"/>
                    <a:pt x="63500" y="221615"/>
                  </a:cubicBezTo>
                  <a:cubicBezTo>
                    <a:pt x="63500" y="309245"/>
                    <a:pt x="134620" y="380365"/>
                    <a:pt x="222250" y="380365"/>
                  </a:cubicBezTo>
                  <a:cubicBezTo>
                    <a:pt x="309880" y="380365"/>
                    <a:pt x="381000" y="309245"/>
                    <a:pt x="381000" y="221615"/>
                  </a:cubicBezTo>
                  <a:cubicBezTo>
                    <a:pt x="381000" y="134620"/>
                    <a:pt x="309880" y="62865"/>
                    <a:pt x="222250" y="62865"/>
                  </a:cubicBezTo>
                  <a:close/>
                </a:path>
              </a:pathLst>
            </a:custGeom>
            <a:solidFill>
              <a:srgbClr val="E742F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Google Shape;115;p7"/>
            <p:cNvSpPr/>
            <p:nvPr/>
          </p:nvSpPr>
          <p:spPr>
            <a:xfrm>
              <a:off x="4379735" y="615022"/>
              <a:ext cx="324582" cy="271052"/>
            </a:xfrm>
            <a:custGeom>
              <a:avLst/>
              <a:gdLst/>
              <a:ahLst/>
              <a:cxnLst/>
              <a:rect l="l" t="t" r="r" b="b"/>
              <a:pathLst>
                <a:path w="453961" h="379094" extrusionOk="0">
                  <a:moveTo>
                    <a:pt x="421177" y="379095"/>
                  </a:moveTo>
                  <a:lnTo>
                    <a:pt x="31922" y="379095"/>
                  </a:lnTo>
                  <a:cubicBezTo>
                    <a:pt x="20492" y="379095"/>
                    <a:pt x="9697" y="372745"/>
                    <a:pt x="3982" y="362585"/>
                  </a:cubicBezTo>
                  <a:cubicBezTo>
                    <a:pt x="-1733" y="352425"/>
                    <a:pt x="-1098" y="340360"/>
                    <a:pt x="4617" y="330200"/>
                  </a:cubicBezTo>
                  <a:lnTo>
                    <a:pt x="199562" y="15240"/>
                  </a:lnTo>
                  <a:cubicBezTo>
                    <a:pt x="205277" y="5715"/>
                    <a:pt x="215437" y="0"/>
                    <a:pt x="226867" y="0"/>
                  </a:cubicBezTo>
                  <a:cubicBezTo>
                    <a:pt x="237662" y="0"/>
                    <a:pt x="247822" y="5715"/>
                    <a:pt x="254172" y="15240"/>
                  </a:cubicBezTo>
                  <a:lnTo>
                    <a:pt x="449117" y="330200"/>
                  </a:lnTo>
                  <a:cubicBezTo>
                    <a:pt x="455467" y="339725"/>
                    <a:pt x="455467" y="352425"/>
                    <a:pt x="449752" y="362585"/>
                  </a:cubicBezTo>
                  <a:cubicBezTo>
                    <a:pt x="442767" y="372745"/>
                    <a:pt x="432607" y="379095"/>
                    <a:pt x="421177" y="379095"/>
                  </a:cubicBezTo>
                  <a:close/>
                  <a:moveTo>
                    <a:pt x="88437" y="315595"/>
                  </a:moveTo>
                  <a:lnTo>
                    <a:pt x="364027" y="315595"/>
                  </a:lnTo>
                  <a:lnTo>
                    <a:pt x="226232" y="92710"/>
                  </a:lnTo>
                  <a:lnTo>
                    <a:pt x="88437" y="31559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6" name="Google Shape;116;p7"/>
            <p:cNvGrpSpPr/>
            <p:nvPr/>
          </p:nvGrpSpPr>
          <p:grpSpPr>
            <a:xfrm>
              <a:off x="8650583" y="3327175"/>
              <a:ext cx="288306" cy="288306"/>
              <a:chOff x="5755640" y="2756535"/>
              <a:chExt cx="403225" cy="403225"/>
            </a:xfrm>
          </p:grpSpPr>
          <p:sp>
            <p:nvSpPr>
              <p:cNvPr id="117" name="Google Shape;117;p7"/>
              <p:cNvSpPr/>
              <p:nvPr/>
            </p:nvSpPr>
            <p:spPr>
              <a:xfrm>
                <a:off x="5755640" y="2756535"/>
                <a:ext cx="403225" cy="403225"/>
              </a:xfrm>
              <a:custGeom>
                <a:avLst/>
                <a:gdLst/>
                <a:ahLst/>
                <a:cxnLst/>
                <a:rect l="l" t="t" r="r" b="b"/>
                <a:pathLst>
                  <a:path w="403225" h="403225" extrusionOk="0">
                    <a:moveTo>
                      <a:pt x="370840" y="403225"/>
                    </a:moveTo>
                    <a:cubicBezTo>
                      <a:pt x="362585" y="403225"/>
                      <a:pt x="354330" y="400050"/>
                      <a:pt x="348615" y="393700"/>
                    </a:cubicBezTo>
                    <a:lnTo>
                      <a:pt x="9525" y="54610"/>
                    </a:lnTo>
                    <a:cubicBezTo>
                      <a:pt x="-3175" y="41910"/>
                      <a:pt x="-3175" y="22225"/>
                      <a:pt x="9525" y="9525"/>
                    </a:cubicBezTo>
                    <a:cubicBezTo>
                      <a:pt x="22225" y="-3175"/>
                      <a:pt x="41910" y="-3175"/>
                      <a:pt x="54610" y="9525"/>
                    </a:cubicBezTo>
                    <a:lnTo>
                      <a:pt x="393700" y="348615"/>
                    </a:lnTo>
                    <a:cubicBezTo>
                      <a:pt x="406400" y="361315"/>
                      <a:pt x="406400" y="381000"/>
                      <a:pt x="393700" y="393700"/>
                    </a:cubicBezTo>
                    <a:cubicBezTo>
                      <a:pt x="386715" y="400685"/>
                      <a:pt x="379095" y="403225"/>
                      <a:pt x="370840" y="40322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" name="Google Shape;118;p7"/>
              <p:cNvSpPr/>
              <p:nvPr/>
            </p:nvSpPr>
            <p:spPr>
              <a:xfrm>
                <a:off x="5755640" y="2756535"/>
                <a:ext cx="403225" cy="403225"/>
              </a:xfrm>
              <a:custGeom>
                <a:avLst/>
                <a:gdLst/>
                <a:ahLst/>
                <a:cxnLst/>
                <a:rect l="l" t="t" r="r" b="b"/>
                <a:pathLst>
                  <a:path w="403225" h="403225" extrusionOk="0">
                    <a:moveTo>
                      <a:pt x="31750" y="403225"/>
                    </a:moveTo>
                    <a:cubicBezTo>
                      <a:pt x="23495" y="403225"/>
                      <a:pt x="15240" y="400050"/>
                      <a:pt x="9525" y="393700"/>
                    </a:cubicBezTo>
                    <a:cubicBezTo>
                      <a:pt x="-3175" y="381000"/>
                      <a:pt x="-3175" y="361315"/>
                      <a:pt x="9525" y="348615"/>
                    </a:cubicBezTo>
                    <a:lnTo>
                      <a:pt x="348615" y="9525"/>
                    </a:lnTo>
                    <a:cubicBezTo>
                      <a:pt x="361315" y="-3175"/>
                      <a:pt x="381000" y="-3175"/>
                      <a:pt x="393700" y="9525"/>
                    </a:cubicBezTo>
                    <a:cubicBezTo>
                      <a:pt x="406400" y="22225"/>
                      <a:pt x="406400" y="41910"/>
                      <a:pt x="393700" y="54610"/>
                    </a:cubicBezTo>
                    <a:lnTo>
                      <a:pt x="54610" y="393700"/>
                    </a:lnTo>
                    <a:cubicBezTo>
                      <a:pt x="48260" y="400685"/>
                      <a:pt x="40005" y="403225"/>
                      <a:pt x="31750" y="40322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19" name="Google Shape;119;p7"/>
          <p:cNvSpPr txBox="1">
            <a:spLocks noGrp="1"/>
          </p:cNvSpPr>
          <p:nvPr>
            <p:ph type="title"/>
          </p:nvPr>
        </p:nvSpPr>
        <p:spPr>
          <a:xfrm>
            <a:off x="865625" y="539500"/>
            <a:ext cx="3573300" cy="103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7"/>
          <p:cNvSpPr txBox="1">
            <a:spLocks noGrp="1"/>
          </p:cNvSpPr>
          <p:nvPr>
            <p:ph type="subTitle" idx="1"/>
          </p:nvPr>
        </p:nvSpPr>
        <p:spPr>
          <a:xfrm>
            <a:off x="865625" y="1574200"/>
            <a:ext cx="3573300" cy="293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76A28"/>
              </a:buClr>
              <a:buSzPts val="12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121" name="Google Shape;121;p7"/>
          <p:cNvSpPr>
            <a:spLocks noGrp="1"/>
          </p:cNvSpPr>
          <p:nvPr>
            <p:ph type="pic" idx="2"/>
          </p:nvPr>
        </p:nvSpPr>
        <p:spPr>
          <a:xfrm>
            <a:off x="5265300" y="0"/>
            <a:ext cx="3878700" cy="51435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122" name="Google Shape;122;p7"/>
          <p:cNvGrpSpPr/>
          <p:nvPr/>
        </p:nvGrpSpPr>
        <p:grpSpPr>
          <a:xfrm>
            <a:off x="182557" y="125232"/>
            <a:ext cx="4658212" cy="4878143"/>
            <a:chOff x="182557" y="125232"/>
            <a:chExt cx="4658212" cy="4878143"/>
          </a:xfrm>
        </p:grpSpPr>
        <p:grpSp>
          <p:nvGrpSpPr>
            <p:cNvPr id="123" name="Google Shape;123;p7"/>
            <p:cNvGrpSpPr/>
            <p:nvPr/>
          </p:nvGrpSpPr>
          <p:grpSpPr>
            <a:xfrm>
              <a:off x="182557" y="657057"/>
              <a:ext cx="530679" cy="4346318"/>
              <a:chOff x="4008444" y="536975"/>
              <a:chExt cx="691890" cy="5666646"/>
            </a:xfrm>
          </p:grpSpPr>
          <p:sp>
            <p:nvSpPr>
              <p:cNvPr id="124" name="Google Shape;124;p7"/>
              <p:cNvSpPr/>
              <p:nvPr/>
            </p:nvSpPr>
            <p:spPr>
              <a:xfrm>
                <a:off x="4008444" y="536975"/>
                <a:ext cx="289560" cy="289560"/>
              </a:xfrm>
              <a:custGeom>
                <a:avLst/>
                <a:gdLst/>
                <a:ahLst/>
                <a:cxnLst/>
                <a:rect l="l" t="t" r="r" b="b"/>
                <a:pathLst>
                  <a:path w="289560" h="289560" extrusionOk="0">
                    <a:moveTo>
                      <a:pt x="0" y="144780"/>
                    </a:moveTo>
                    <a:cubicBezTo>
                      <a:pt x="127000" y="144780"/>
                      <a:pt x="144780" y="289560"/>
                      <a:pt x="144780" y="289560"/>
                    </a:cubicBezTo>
                    <a:cubicBezTo>
                      <a:pt x="144780" y="289560"/>
                      <a:pt x="163195" y="144780"/>
                      <a:pt x="289560" y="144780"/>
                    </a:cubicBezTo>
                    <a:cubicBezTo>
                      <a:pt x="162560" y="144780"/>
                      <a:pt x="144780" y="0"/>
                      <a:pt x="144780" y="0"/>
                    </a:cubicBezTo>
                    <a:cubicBezTo>
                      <a:pt x="144780" y="0"/>
                      <a:pt x="127000" y="144780"/>
                      <a:pt x="0" y="14478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" name="Google Shape;125;p7"/>
              <p:cNvSpPr/>
              <p:nvPr/>
            </p:nvSpPr>
            <p:spPr>
              <a:xfrm>
                <a:off x="4179634" y="5682922"/>
                <a:ext cx="520700" cy="520700"/>
              </a:xfrm>
              <a:custGeom>
                <a:avLst/>
                <a:gdLst/>
                <a:ahLst/>
                <a:cxnLst/>
                <a:rect l="l" t="t" r="r" b="b"/>
                <a:pathLst>
                  <a:path w="520700" h="520700" extrusionOk="0">
                    <a:moveTo>
                      <a:pt x="0" y="260350"/>
                    </a:moveTo>
                    <a:cubicBezTo>
                      <a:pt x="227330" y="260350"/>
                      <a:pt x="260350" y="520700"/>
                      <a:pt x="260350" y="520700"/>
                    </a:cubicBezTo>
                    <a:cubicBezTo>
                      <a:pt x="260350" y="520700"/>
                      <a:pt x="293370" y="260350"/>
                      <a:pt x="520700" y="260350"/>
                    </a:cubicBezTo>
                    <a:cubicBezTo>
                      <a:pt x="293370" y="260350"/>
                      <a:pt x="260350" y="0"/>
                      <a:pt x="260350" y="0"/>
                    </a:cubicBezTo>
                    <a:cubicBezTo>
                      <a:pt x="260350" y="0"/>
                      <a:pt x="227330" y="260350"/>
                      <a:pt x="0" y="26035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26" name="Google Shape;126;p7"/>
            <p:cNvSpPr/>
            <p:nvPr/>
          </p:nvSpPr>
          <p:spPr>
            <a:xfrm>
              <a:off x="4618532" y="125232"/>
              <a:ext cx="222237" cy="222237"/>
            </a:xfrm>
            <a:custGeom>
              <a:avLst/>
              <a:gdLst/>
              <a:ahLst/>
              <a:cxnLst/>
              <a:rect l="l" t="t" r="r" b="b"/>
              <a:pathLst>
                <a:path w="289560" h="289560" extrusionOk="0">
                  <a:moveTo>
                    <a:pt x="0" y="144780"/>
                  </a:moveTo>
                  <a:cubicBezTo>
                    <a:pt x="127000" y="144780"/>
                    <a:pt x="144780" y="289560"/>
                    <a:pt x="144780" y="289560"/>
                  </a:cubicBezTo>
                  <a:cubicBezTo>
                    <a:pt x="144780" y="289560"/>
                    <a:pt x="163195" y="144780"/>
                    <a:pt x="289560" y="144780"/>
                  </a:cubicBezTo>
                  <a:cubicBezTo>
                    <a:pt x="162560" y="144780"/>
                    <a:pt x="144780" y="0"/>
                    <a:pt x="144780" y="0"/>
                  </a:cubicBezTo>
                  <a:cubicBezTo>
                    <a:pt x="144780" y="0"/>
                    <a:pt x="127000" y="144780"/>
                    <a:pt x="0" y="14478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8"/>
          <p:cNvSpPr txBox="1">
            <a:spLocks noGrp="1"/>
          </p:cNvSpPr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" name="Google Shape;153;p11"/>
          <p:cNvGrpSpPr/>
          <p:nvPr/>
        </p:nvGrpSpPr>
        <p:grpSpPr>
          <a:xfrm>
            <a:off x="-916474" y="0"/>
            <a:ext cx="10060475" cy="5283123"/>
            <a:chOff x="-916474" y="0"/>
            <a:chExt cx="10060475" cy="5283123"/>
          </a:xfrm>
        </p:grpSpPr>
        <p:pic>
          <p:nvPicPr>
            <p:cNvPr id="154" name="Google Shape;154;p11"/>
            <p:cNvPicPr preferRelativeResize="0"/>
            <p:nvPr/>
          </p:nvPicPr>
          <p:blipFill rotWithShape="1">
            <a:blip r:embed="rId2">
              <a:alphaModFix/>
            </a:blip>
            <a:srcRect l="-19884" r="50163"/>
            <a:stretch/>
          </p:blipFill>
          <p:spPr>
            <a:xfrm>
              <a:off x="7923050" y="387100"/>
              <a:ext cx="1220951" cy="17341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5" name="Google Shape;155;p11"/>
            <p:cNvPicPr preferRelativeResize="0"/>
            <p:nvPr/>
          </p:nvPicPr>
          <p:blipFill rotWithShape="1">
            <a:blip r:embed="rId2">
              <a:alphaModFix/>
            </a:blip>
            <a:srcRect t="24969"/>
            <a:stretch/>
          </p:blipFill>
          <p:spPr>
            <a:xfrm>
              <a:off x="1523700" y="0"/>
              <a:ext cx="878377" cy="6526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6" name="Google Shape;156;p11"/>
            <p:cNvPicPr preferRelativeResize="0"/>
            <p:nvPr/>
          </p:nvPicPr>
          <p:blipFill rotWithShape="1">
            <a:blip r:embed="rId2">
              <a:alphaModFix/>
            </a:blip>
            <a:srcRect t="-27047" b="61301"/>
            <a:stretch/>
          </p:blipFill>
          <p:spPr>
            <a:xfrm>
              <a:off x="6681475" y="4215625"/>
              <a:ext cx="1449876" cy="9439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" name="Google Shape;157;p11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-916474" y="3548975"/>
              <a:ext cx="1751250" cy="173414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8" name="Google Shape;158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34812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1667775"/>
            <a:ext cx="6576000" cy="111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60" name="Google Shape;160;p11"/>
          <p:cNvSpPr txBox="1">
            <a:spLocks noGrp="1"/>
          </p:cNvSpPr>
          <p:nvPr>
            <p:ph type="subTitle" idx="1"/>
          </p:nvPr>
        </p:nvSpPr>
        <p:spPr>
          <a:xfrm>
            <a:off x="1284000" y="2978625"/>
            <a:ext cx="6576000" cy="4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161" name="Google Shape;161;p11"/>
          <p:cNvGrpSpPr/>
          <p:nvPr/>
        </p:nvGrpSpPr>
        <p:grpSpPr>
          <a:xfrm>
            <a:off x="145161" y="116047"/>
            <a:ext cx="8793728" cy="4874705"/>
            <a:chOff x="145161" y="116047"/>
            <a:chExt cx="8793728" cy="4874705"/>
          </a:xfrm>
        </p:grpSpPr>
        <p:sp>
          <p:nvSpPr>
            <p:cNvPr id="162" name="Google Shape;162;p11"/>
            <p:cNvSpPr/>
            <p:nvPr/>
          </p:nvSpPr>
          <p:spPr>
            <a:xfrm>
              <a:off x="2901884" y="4702899"/>
              <a:ext cx="287852" cy="287852"/>
            </a:xfrm>
            <a:custGeom>
              <a:avLst/>
              <a:gdLst/>
              <a:ahLst/>
              <a:cxnLst/>
              <a:rect l="l" t="t" r="r" b="b"/>
              <a:pathLst>
                <a:path w="402590" h="402590" extrusionOk="0">
                  <a:moveTo>
                    <a:pt x="370840" y="402590"/>
                  </a:moveTo>
                  <a:lnTo>
                    <a:pt x="31750" y="402590"/>
                  </a:lnTo>
                  <a:cubicBezTo>
                    <a:pt x="13970" y="402590"/>
                    <a:pt x="0" y="388620"/>
                    <a:pt x="0" y="370840"/>
                  </a:cubicBezTo>
                  <a:lnTo>
                    <a:pt x="0" y="31750"/>
                  </a:lnTo>
                  <a:cubicBezTo>
                    <a:pt x="0" y="13970"/>
                    <a:pt x="13970" y="0"/>
                    <a:pt x="31750" y="0"/>
                  </a:cubicBezTo>
                  <a:lnTo>
                    <a:pt x="370840" y="0"/>
                  </a:lnTo>
                  <a:cubicBezTo>
                    <a:pt x="388620" y="0"/>
                    <a:pt x="402590" y="13970"/>
                    <a:pt x="402590" y="31750"/>
                  </a:cubicBezTo>
                  <a:lnTo>
                    <a:pt x="402590" y="370840"/>
                  </a:lnTo>
                  <a:cubicBezTo>
                    <a:pt x="402590" y="388620"/>
                    <a:pt x="387985" y="402590"/>
                    <a:pt x="370840" y="402590"/>
                  </a:cubicBezTo>
                  <a:close/>
                  <a:moveTo>
                    <a:pt x="63500" y="339090"/>
                  </a:moveTo>
                  <a:lnTo>
                    <a:pt x="339090" y="339090"/>
                  </a:lnTo>
                  <a:lnTo>
                    <a:pt x="339090" y="63500"/>
                  </a:lnTo>
                  <a:lnTo>
                    <a:pt x="63500" y="63500"/>
                  </a:lnTo>
                  <a:lnTo>
                    <a:pt x="63500" y="339090"/>
                  </a:lnTo>
                  <a:close/>
                </a:path>
              </a:pathLst>
            </a:custGeom>
            <a:solidFill>
              <a:srgbClr val="E742F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" name="Google Shape;163;p11"/>
            <p:cNvSpPr/>
            <p:nvPr/>
          </p:nvSpPr>
          <p:spPr>
            <a:xfrm>
              <a:off x="145161" y="1242300"/>
              <a:ext cx="317817" cy="317818"/>
            </a:xfrm>
            <a:custGeom>
              <a:avLst/>
              <a:gdLst/>
              <a:ahLst/>
              <a:cxnLst/>
              <a:rect l="l" t="t" r="r" b="b"/>
              <a:pathLst>
                <a:path w="444500" h="444500" extrusionOk="0">
                  <a:moveTo>
                    <a:pt x="222250" y="444500"/>
                  </a:moveTo>
                  <a:cubicBezTo>
                    <a:pt x="99695" y="444500"/>
                    <a:pt x="0" y="344805"/>
                    <a:pt x="0" y="222250"/>
                  </a:cubicBezTo>
                  <a:cubicBezTo>
                    <a:pt x="0" y="99695"/>
                    <a:pt x="99695" y="0"/>
                    <a:pt x="222250" y="0"/>
                  </a:cubicBezTo>
                  <a:cubicBezTo>
                    <a:pt x="344805" y="0"/>
                    <a:pt x="444500" y="99695"/>
                    <a:pt x="444500" y="222250"/>
                  </a:cubicBezTo>
                  <a:cubicBezTo>
                    <a:pt x="444500" y="344805"/>
                    <a:pt x="344805" y="444500"/>
                    <a:pt x="222250" y="444500"/>
                  </a:cubicBezTo>
                  <a:close/>
                  <a:moveTo>
                    <a:pt x="222250" y="62865"/>
                  </a:moveTo>
                  <a:cubicBezTo>
                    <a:pt x="134620" y="62865"/>
                    <a:pt x="63500" y="133985"/>
                    <a:pt x="63500" y="221615"/>
                  </a:cubicBezTo>
                  <a:cubicBezTo>
                    <a:pt x="63500" y="309245"/>
                    <a:pt x="134620" y="380365"/>
                    <a:pt x="222250" y="380365"/>
                  </a:cubicBezTo>
                  <a:cubicBezTo>
                    <a:pt x="309880" y="380365"/>
                    <a:pt x="381000" y="309245"/>
                    <a:pt x="381000" y="221615"/>
                  </a:cubicBezTo>
                  <a:cubicBezTo>
                    <a:pt x="381000" y="134620"/>
                    <a:pt x="309880" y="62865"/>
                    <a:pt x="222250" y="62865"/>
                  </a:cubicBezTo>
                  <a:close/>
                </a:path>
              </a:pathLst>
            </a:custGeom>
            <a:solidFill>
              <a:srgbClr val="E742F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" name="Google Shape;164;p11"/>
            <p:cNvSpPr/>
            <p:nvPr/>
          </p:nvSpPr>
          <p:spPr>
            <a:xfrm>
              <a:off x="6185435" y="116047"/>
              <a:ext cx="324582" cy="271052"/>
            </a:xfrm>
            <a:custGeom>
              <a:avLst/>
              <a:gdLst/>
              <a:ahLst/>
              <a:cxnLst/>
              <a:rect l="l" t="t" r="r" b="b"/>
              <a:pathLst>
                <a:path w="453961" h="379094" extrusionOk="0">
                  <a:moveTo>
                    <a:pt x="421177" y="379095"/>
                  </a:moveTo>
                  <a:lnTo>
                    <a:pt x="31922" y="379095"/>
                  </a:lnTo>
                  <a:cubicBezTo>
                    <a:pt x="20492" y="379095"/>
                    <a:pt x="9697" y="372745"/>
                    <a:pt x="3982" y="362585"/>
                  </a:cubicBezTo>
                  <a:cubicBezTo>
                    <a:pt x="-1733" y="352425"/>
                    <a:pt x="-1098" y="340360"/>
                    <a:pt x="4617" y="330200"/>
                  </a:cubicBezTo>
                  <a:lnTo>
                    <a:pt x="199562" y="15240"/>
                  </a:lnTo>
                  <a:cubicBezTo>
                    <a:pt x="205277" y="5715"/>
                    <a:pt x="215437" y="0"/>
                    <a:pt x="226867" y="0"/>
                  </a:cubicBezTo>
                  <a:cubicBezTo>
                    <a:pt x="237662" y="0"/>
                    <a:pt x="247822" y="5715"/>
                    <a:pt x="254172" y="15240"/>
                  </a:cubicBezTo>
                  <a:lnTo>
                    <a:pt x="449117" y="330200"/>
                  </a:lnTo>
                  <a:cubicBezTo>
                    <a:pt x="455467" y="339725"/>
                    <a:pt x="455467" y="352425"/>
                    <a:pt x="449752" y="362585"/>
                  </a:cubicBezTo>
                  <a:cubicBezTo>
                    <a:pt x="442767" y="372745"/>
                    <a:pt x="432607" y="379095"/>
                    <a:pt x="421177" y="379095"/>
                  </a:cubicBezTo>
                  <a:close/>
                  <a:moveTo>
                    <a:pt x="88437" y="315595"/>
                  </a:moveTo>
                  <a:lnTo>
                    <a:pt x="364027" y="315595"/>
                  </a:lnTo>
                  <a:lnTo>
                    <a:pt x="226232" y="92710"/>
                  </a:lnTo>
                  <a:lnTo>
                    <a:pt x="88437" y="31559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65" name="Google Shape;165;p11"/>
            <p:cNvGrpSpPr/>
            <p:nvPr/>
          </p:nvGrpSpPr>
          <p:grpSpPr>
            <a:xfrm>
              <a:off x="8650583" y="3327175"/>
              <a:ext cx="288306" cy="288306"/>
              <a:chOff x="5755640" y="2756535"/>
              <a:chExt cx="403225" cy="403225"/>
            </a:xfrm>
          </p:grpSpPr>
          <p:sp>
            <p:nvSpPr>
              <p:cNvPr id="166" name="Google Shape;166;p11"/>
              <p:cNvSpPr/>
              <p:nvPr/>
            </p:nvSpPr>
            <p:spPr>
              <a:xfrm>
                <a:off x="5755640" y="2756535"/>
                <a:ext cx="403225" cy="403225"/>
              </a:xfrm>
              <a:custGeom>
                <a:avLst/>
                <a:gdLst/>
                <a:ahLst/>
                <a:cxnLst/>
                <a:rect l="l" t="t" r="r" b="b"/>
                <a:pathLst>
                  <a:path w="403225" h="403225" extrusionOk="0">
                    <a:moveTo>
                      <a:pt x="370840" y="403225"/>
                    </a:moveTo>
                    <a:cubicBezTo>
                      <a:pt x="362585" y="403225"/>
                      <a:pt x="354330" y="400050"/>
                      <a:pt x="348615" y="393700"/>
                    </a:cubicBezTo>
                    <a:lnTo>
                      <a:pt x="9525" y="54610"/>
                    </a:lnTo>
                    <a:cubicBezTo>
                      <a:pt x="-3175" y="41910"/>
                      <a:pt x="-3175" y="22225"/>
                      <a:pt x="9525" y="9525"/>
                    </a:cubicBezTo>
                    <a:cubicBezTo>
                      <a:pt x="22225" y="-3175"/>
                      <a:pt x="41910" y="-3175"/>
                      <a:pt x="54610" y="9525"/>
                    </a:cubicBezTo>
                    <a:lnTo>
                      <a:pt x="393700" y="348615"/>
                    </a:lnTo>
                    <a:cubicBezTo>
                      <a:pt x="406400" y="361315"/>
                      <a:pt x="406400" y="381000"/>
                      <a:pt x="393700" y="393700"/>
                    </a:cubicBezTo>
                    <a:cubicBezTo>
                      <a:pt x="386715" y="400685"/>
                      <a:pt x="379095" y="403225"/>
                      <a:pt x="370840" y="40322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>
                <a:off x="5755640" y="2756535"/>
                <a:ext cx="403225" cy="403225"/>
              </a:xfrm>
              <a:custGeom>
                <a:avLst/>
                <a:gdLst/>
                <a:ahLst/>
                <a:cxnLst/>
                <a:rect l="l" t="t" r="r" b="b"/>
                <a:pathLst>
                  <a:path w="403225" h="403225" extrusionOk="0">
                    <a:moveTo>
                      <a:pt x="31750" y="403225"/>
                    </a:moveTo>
                    <a:cubicBezTo>
                      <a:pt x="23495" y="403225"/>
                      <a:pt x="15240" y="400050"/>
                      <a:pt x="9525" y="393700"/>
                    </a:cubicBezTo>
                    <a:cubicBezTo>
                      <a:pt x="-3175" y="381000"/>
                      <a:pt x="-3175" y="361315"/>
                      <a:pt x="9525" y="348615"/>
                    </a:cubicBezTo>
                    <a:lnTo>
                      <a:pt x="348615" y="9525"/>
                    </a:lnTo>
                    <a:cubicBezTo>
                      <a:pt x="361315" y="-3175"/>
                      <a:pt x="381000" y="-3175"/>
                      <a:pt x="393700" y="9525"/>
                    </a:cubicBezTo>
                    <a:cubicBezTo>
                      <a:pt x="406400" y="22225"/>
                      <a:pt x="406400" y="41910"/>
                      <a:pt x="393700" y="54610"/>
                    </a:cubicBezTo>
                    <a:lnTo>
                      <a:pt x="54610" y="393700"/>
                    </a:lnTo>
                    <a:cubicBezTo>
                      <a:pt x="48260" y="400685"/>
                      <a:pt x="40005" y="403225"/>
                      <a:pt x="31750" y="40322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68" name="Google Shape;168;p11"/>
          <p:cNvGrpSpPr/>
          <p:nvPr/>
        </p:nvGrpSpPr>
        <p:grpSpPr>
          <a:xfrm>
            <a:off x="1127732" y="170972"/>
            <a:ext cx="7598260" cy="4544072"/>
            <a:chOff x="5240746" y="-96772"/>
            <a:chExt cx="9906467" cy="5924474"/>
          </a:xfrm>
        </p:grpSpPr>
        <p:sp>
          <p:nvSpPr>
            <p:cNvPr id="169" name="Google Shape;169;p11"/>
            <p:cNvSpPr/>
            <p:nvPr/>
          </p:nvSpPr>
          <p:spPr>
            <a:xfrm>
              <a:off x="14841054" y="421806"/>
              <a:ext cx="289559" cy="289560"/>
            </a:xfrm>
            <a:custGeom>
              <a:avLst/>
              <a:gdLst/>
              <a:ahLst/>
              <a:cxnLst/>
              <a:rect l="l" t="t" r="r" b="b"/>
              <a:pathLst>
                <a:path w="289559" h="289560" extrusionOk="0">
                  <a:moveTo>
                    <a:pt x="0" y="144780"/>
                  </a:moveTo>
                  <a:cubicBezTo>
                    <a:pt x="127000" y="144780"/>
                    <a:pt x="144780" y="289560"/>
                    <a:pt x="144780" y="289560"/>
                  </a:cubicBezTo>
                  <a:cubicBezTo>
                    <a:pt x="144780" y="289560"/>
                    <a:pt x="163195" y="144780"/>
                    <a:pt x="289560" y="144780"/>
                  </a:cubicBezTo>
                  <a:cubicBezTo>
                    <a:pt x="162560" y="144780"/>
                    <a:pt x="144780" y="0"/>
                    <a:pt x="144780" y="0"/>
                  </a:cubicBezTo>
                  <a:cubicBezTo>
                    <a:pt x="144780" y="0"/>
                    <a:pt x="127000" y="144780"/>
                    <a:pt x="0" y="14478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" name="Google Shape;170;p11"/>
            <p:cNvSpPr/>
            <p:nvPr/>
          </p:nvSpPr>
          <p:spPr>
            <a:xfrm>
              <a:off x="14857654" y="5538143"/>
              <a:ext cx="289559" cy="289560"/>
            </a:xfrm>
            <a:custGeom>
              <a:avLst/>
              <a:gdLst/>
              <a:ahLst/>
              <a:cxnLst/>
              <a:rect l="l" t="t" r="r" b="b"/>
              <a:pathLst>
                <a:path w="289559" h="289560" extrusionOk="0">
                  <a:moveTo>
                    <a:pt x="0" y="144780"/>
                  </a:moveTo>
                  <a:cubicBezTo>
                    <a:pt x="127000" y="144780"/>
                    <a:pt x="144780" y="289560"/>
                    <a:pt x="144780" y="289560"/>
                  </a:cubicBezTo>
                  <a:cubicBezTo>
                    <a:pt x="144780" y="289560"/>
                    <a:pt x="163195" y="144780"/>
                    <a:pt x="289560" y="144780"/>
                  </a:cubicBezTo>
                  <a:cubicBezTo>
                    <a:pt x="162560" y="144780"/>
                    <a:pt x="144780" y="0"/>
                    <a:pt x="144780" y="0"/>
                  </a:cubicBezTo>
                  <a:cubicBezTo>
                    <a:pt x="144780" y="0"/>
                    <a:pt x="127000" y="144780"/>
                    <a:pt x="0" y="14478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" name="Google Shape;171;p11"/>
            <p:cNvSpPr/>
            <p:nvPr/>
          </p:nvSpPr>
          <p:spPr>
            <a:xfrm>
              <a:off x="5240746" y="4695466"/>
              <a:ext cx="289560" cy="289560"/>
            </a:xfrm>
            <a:custGeom>
              <a:avLst/>
              <a:gdLst/>
              <a:ahLst/>
              <a:cxnLst/>
              <a:rect l="l" t="t" r="r" b="b"/>
              <a:pathLst>
                <a:path w="289560" h="289560" extrusionOk="0">
                  <a:moveTo>
                    <a:pt x="0" y="144780"/>
                  </a:moveTo>
                  <a:cubicBezTo>
                    <a:pt x="127000" y="144780"/>
                    <a:pt x="144780" y="289560"/>
                    <a:pt x="144780" y="289560"/>
                  </a:cubicBezTo>
                  <a:cubicBezTo>
                    <a:pt x="144780" y="289560"/>
                    <a:pt x="163195" y="144780"/>
                    <a:pt x="289560" y="144780"/>
                  </a:cubicBezTo>
                  <a:cubicBezTo>
                    <a:pt x="162560" y="144780"/>
                    <a:pt x="144780" y="0"/>
                    <a:pt x="144780" y="0"/>
                  </a:cubicBezTo>
                  <a:cubicBezTo>
                    <a:pt x="144780" y="0"/>
                    <a:pt x="127000" y="144780"/>
                    <a:pt x="0" y="14478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" name="Google Shape;172;p11"/>
            <p:cNvSpPr/>
            <p:nvPr/>
          </p:nvSpPr>
          <p:spPr>
            <a:xfrm>
              <a:off x="14394013" y="56046"/>
              <a:ext cx="520700" cy="520700"/>
            </a:xfrm>
            <a:custGeom>
              <a:avLst/>
              <a:gdLst/>
              <a:ahLst/>
              <a:cxnLst/>
              <a:rect l="l" t="t" r="r" b="b"/>
              <a:pathLst>
                <a:path w="520700" h="520700" extrusionOk="0">
                  <a:moveTo>
                    <a:pt x="0" y="260350"/>
                  </a:moveTo>
                  <a:cubicBezTo>
                    <a:pt x="227330" y="260350"/>
                    <a:pt x="260350" y="520700"/>
                    <a:pt x="260350" y="520700"/>
                  </a:cubicBezTo>
                  <a:cubicBezTo>
                    <a:pt x="260350" y="520700"/>
                    <a:pt x="293370" y="260350"/>
                    <a:pt x="520700" y="260350"/>
                  </a:cubicBezTo>
                  <a:cubicBezTo>
                    <a:pt x="293370" y="260350"/>
                    <a:pt x="260350" y="0"/>
                    <a:pt x="260350" y="0"/>
                  </a:cubicBezTo>
                  <a:cubicBezTo>
                    <a:pt x="260350" y="0"/>
                    <a:pt x="227965" y="260350"/>
                    <a:pt x="0" y="26035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Google Shape;173;p11"/>
            <p:cNvSpPr/>
            <p:nvPr/>
          </p:nvSpPr>
          <p:spPr>
            <a:xfrm>
              <a:off x="5795573" y="-96772"/>
              <a:ext cx="520700" cy="520700"/>
            </a:xfrm>
            <a:custGeom>
              <a:avLst/>
              <a:gdLst/>
              <a:ahLst/>
              <a:cxnLst/>
              <a:rect l="l" t="t" r="r" b="b"/>
              <a:pathLst>
                <a:path w="520700" h="520700" extrusionOk="0">
                  <a:moveTo>
                    <a:pt x="0" y="260350"/>
                  </a:moveTo>
                  <a:cubicBezTo>
                    <a:pt x="227330" y="260350"/>
                    <a:pt x="260350" y="520700"/>
                    <a:pt x="260350" y="520700"/>
                  </a:cubicBezTo>
                  <a:cubicBezTo>
                    <a:pt x="260350" y="520700"/>
                    <a:pt x="293370" y="260350"/>
                    <a:pt x="520700" y="260350"/>
                  </a:cubicBezTo>
                  <a:cubicBezTo>
                    <a:pt x="293370" y="260350"/>
                    <a:pt x="260350" y="0"/>
                    <a:pt x="260350" y="0"/>
                  </a:cubicBezTo>
                  <a:cubicBezTo>
                    <a:pt x="260350" y="0"/>
                    <a:pt x="227330" y="260350"/>
                    <a:pt x="0" y="26035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" name="Google Shape;176;p13"/>
          <p:cNvGrpSpPr/>
          <p:nvPr/>
        </p:nvGrpSpPr>
        <p:grpSpPr>
          <a:xfrm>
            <a:off x="-54800" y="-43975"/>
            <a:ext cx="9253601" cy="5261699"/>
            <a:chOff x="-54800" y="-43975"/>
            <a:chExt cx="9253601" cy="5261699"/>
          </a:xfrm>
        </p:grpSpPr>
        <p:pic>
          <p:nvPicPr>
            <p:cNvPr id="177" name="Google Shape;177;p13"/>
            <p:cNvPicPr preferRelativeResize="0"/>
            <p:nvPr/>
          </p:nvPicPr>
          <p:blipFill rotWithShape="1">
            <a:blip r:embed="rId2">
              <a:alphaModFix/>
            </a:blip>
            <a:srcRect r="56142"/>
            <a:stretch/>
          </p:blipFill>
          <p:spPr>
            <a:xfrm>
              <a:off x="8430775" y="445025"/>
              <a:ext cx="768026" cy="17341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8" name="Google Shape;178;p13"/>
            <p:cNvPicPr preferRelativeResize="0"/>
            <p:nvPr/>
          </p:nvPicPr>
          <p:blipFill rotWithShape="1">
            <a:blip r:embed="rId2">
              <a:alphaModFix/>
            </a:blip>
            <a:srcRect t="32923" b="-7953"/>
            <a:stretch/>
          </p:blipFill>
          <p:spPr>
            <a:xfrm>
              <a:off x="567550" y="-43975"/>
              <a:ext cx="878377" cy="6526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9" name="Google Shape;179;p13"/>
            <p:cNvPicPr preferRelativeResize="0"/>
            <p:nvPr/>
          </p:nvPicPr>
          <p:blipFill rotWithShape="1">
            <a:blip r:embed="rId2">
              <a:alphaModFix/>
            </a:blip>
            <a:srcRect t="1148" b="49344"/>
            <a:stretch/>
          </p:blipFill>
          <p:spPr>
            <a:xfrm>
              <a:off x="7340825" y="4506950"/>
              <a:ext cx="1449923" cy="7107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0" name="Google Shape;180;p13"/>
            <p:cNvPicPr preferRelativeResize="0"/>
            <p:nvPr/>
          </p:nvPicPr>
          <p:blipFill rotWithShape="1">
            <a:blip r:embed="rId2">
              <a:alphaModFix/>
            </a:blip>
            <a:srcRect l="56144"/>
            <a:stretch/>
          </p:blipFill>
          <p:spPr>
            <a:xfrm>
              <a:off x="-54800" y="3319075"/>
              <a:ext cx="768026" cy="173414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81" name="Google Shape;181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4862" y="-1395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2" name="Google Shape;182;p13"/>
          <p:cNvGrpSpPr/>
          <p:nvPr/>
        </p:nvGrpSpPr>
        <p:grpSpPr>
          <a:xfrm>
            <a:off x="175386" y="107649"/>
            <a:ext cx="8763503" cy="4945575"/>
            <a:chOff x="175386" y="107649"/>
            <a:chExt cx="8763503" cy="4945575"/>
          </a:xfrm>
        </p:grpSpPr>
        <p:sp>
          <p:nvSpPr>
            <p:cNvPr id="183" name="Google Shape;183;p13"/>
            <p:cNvSpPr/>
            <p:nvPr/>
          </p:nvSpPr>
          <p:spPr>
            <a:xfrm>
              <a:off x="7550809" y="107649"/>
              <a:ext cx="287852" cy="287852"/>
            </a:xfrm>
            <a:custGeom>
              <a:avLst/>
              <a:gdLst/>
              <a:ahLst/>
              <a:cxnLst/>
              <a:rect l="l" t="t" r="r" b="b"/>
              <a:pathLst>
                <a:path w="402590" h="402590" extrusionOk="0">
                  <a:moveTo>
                    <a:pt x="370840" y="402590"/>
                  </a:moveTo>
                  <a:lnTo>
                    <a:pt x="31750" y="402590"/>
                  </a:lnTo>
                  <a:cubicBezTo>
                    <a:pt x="13970" y="402590"/>
                    <a:pt x="0" y="388620"/>
                    <a:pt x="0" y="370840"/>
                  </a:cubicBezTo>
                  <a:lnTo>
                    <a:pt x="0" y="31750"/>
                  </a:lnTo>
                  <a:cubicBezTo>
                    <a:pt x="0" y="13970"/>
                    <a:pt x="13970" y="0"/>
                    <a:pt x="31750" y="0"/>
                  </a:cubicBezTo>
                  <a:lnTo>
                    <a:pt x="370840" y="0"/>
                  </a:lnTo>
                  <a:cubicBezTo>
                    <a:pt x="388620" y="0"/>
                    <a:pt x="402590" y="13970"/>
                    <a:pt x="402590" y="31750"/>
                  </a:cubicBezTo>
                  <a:lnTo>
                    <a:pt x="402590" y="370840"/>
                  </a:lnTo>
                  <a:cubicBezTo>
                    <a:pt x="402590" y="388620"/>
                    <a:pt x="387985" y="402590"/>
                    <a:pt x="370840" y="402590"/>
                  </a:cubicBezTo>
                  <a:close/>
                  <a:moveTo>
                    <a:pt x="63500" y="339090"/>
                  </a:moveTo>
                  <a:lnTo>
                    <a:pt x="339090" y="339090"/>
                  </a:lnTo>
                  <a:lnTo>
                    <a:pt x="339090" y="63500"/>
                  </a:lnTo>
                  <a:lnTo>
                    <a:pt x="63500" y="63500"/>
                  </a:lnTo>
                  <a:lnTo>
                    <a:pt x="63500" y="339090"/>
                  </a:lnTo>
                  <a:close/>
                </a:path>
              </a:pathLst>
            </a:custGeom>
            <a:solidFill>
              <a:srgbClr val="E742F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184;p13"/>
            <p:cNvSpPr/>
            <p:nvPr/>
          </p:nvSpPr>
          <p:spPr>
            <a:xfrm>
              <a:off x="175386" y="1572025"/>
              <a:ext cx="317817" cy="317818"/>
            </a:xfrm>
            <a:custGeom>
              <a:avLst/>
              <a:gdLst/>
              <a:ahLst/>
              <a:cxnLst/>
              <a:rect l="l" t="t" r="r" b="b"/>
              <a:pathLst>
                <a:path w="444500" h="444500" extrusionOk="0">
                  <a:moveTo>
                    <a:pt x="222250" y="444500"/>
                  </a:moveTo>
                  <a:cubicBezTo>
                    <a:pt x="99695" y="444500"/>
                    <a:pt x="0" y="344805"/>
                    <a:pt x="0" y="222250"/>
                  </a:cubicBezTo>
                  <a:cubicBezTo>
                    <a:pt x="0" y="99695"/>
                    <a:pt x="99695" y="0"/>
                    <a:pt x="222250" y="0"/>
                  </a:cubicBezTo>
                  <a:cubicBezTo>
                    <a:pt x="344805" y="0"/>
                    <a:pt x="444500" y="99695"/>
                    <a:pt x="444500" y="222250"/>
                  </a:cubicBezTo>
                  <a:cubicBezTo>
                    <a:pt x="444500" y="344805"/>
                    <a:pt x="344805" y="444500"/>
                    <a:pt x="222250" y="444500"/>
                  </a:cubicBezTo>
                  <a:close/>
                  <a:moveTo>
                    <a:pt x="222250" y="62865"/>
                  </a:moveTo>
                  <a:cubicBezTo>
                    <a:pt x="134620" y="62865"/>
                    <a:pt x="63500" y="133985"/>
                    <a:pt x="63500" y="221615"/>
                  </a:cubicBezTo>
                  <a:cubicBezTo>
                    <a:pt x="63500" y="309245"/>
                    <a:pt x="134620" y="380365"/>
                    <a:pt x="222250" y="380365"/>
                  </a:cubicBezTo>
                  <a:cubicBezTo>
                    <a:pt x="309880" y="380365"/>
                    <a:pt x="381000" y="309245"/>
                    <a:pt x="381000" y="221615"/>
                  </a:cubicBezTo>
                  <a:cubicBezTo>
                    <a:pt x="381000" y="134620"/>
                    <a:pt x="309880" y="62865"/>
                    <a:pt x="222250" y="6286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185;p13"/>
            <p:cNvSpPr/>
            <p:nvPr/>
          </p:nvSpPr>
          <p:spPr>
            <a:xfrm>
              <a:off x="2283860" y="4782172"/>
              <a:ext cx="324582" cy="271052"/>
            </a:xfrm>
            <a:custGeom>
              <a:avLst/>
              <a:gdLst/>
              <a:ahLst/>
              <a:cxnLst/>
              <a:rect l="l" t="t" r="r" b="b"/>
              <a:pathLst>
                <a:path w="453961" h="379094" extrusionOk="0">
                  <a:moveTo>
                    <a:pt x="421177" y="379095"/>
                  </a:moveTo>
                  <a:lnTo>
                    <a:pt x="31922" y="379095"/>
                  </a:lnTo>
                  <a:cubicBezTo>
                    <a:pt x="20492" y="379095"/>
                    <a:pt x="9697" y="372745"/>
                    <a:pt x="3982" y="362585"/>
                  </a:cubicBezTo>
                  <a:cubicBezTo>
                    <a:pt x="-1733" y="352425"/>
                    <a:pt x="-1098" y="340360"/>
                    <a:pt x="4617" y="330200"/>
                  </a:cubicBezTo>
                  <a:lnTo>
                    <a:pt x="199562" y="15240"/>
                  </a:lnTo>
                  <a:cubicBezTo>
                    <a:pt x="205277" y="5715"/>
                    <a:pt x="215437" y="0"/>
                    <a:pt x="226867" y="0"/>
                  </a:cubicBezTo>
                  <a:cubicBezTo>
                    <a:pt x="237662" y="0"/>
                    <a:pt x="247822" y="5715"/>
                    <a:pt x="254172" y="15240"/>
                  </a:cubicBezTo>
                  <a:lnTo>
                    <a:pt x="449117" y="330200"/>
                  </a:lnTo>
                  <a:cubicBezTo>
                    <a:pt x="455467" y="339725"/>
                    <a:pt x="455467" y="352425"/>
                    <a:pt x="449752" y="362585"/>
                  </a:cubicBezTo>
                  <a:cubicBezTo>
                    <a:pt x="442767" y="372745"/>
                    <a:pt x="432607" y="379095"/>
                    <a:pt x="421177" y="379095"/>
                  </a:cubicBezTo>
                  <a:close/>
                  <a:moveTo>
                    <a:pt x="88437" y="315595"/>
                  </a:moveTo>
                  <a:lnTo>
                    <a:pt x="364027" y="315595"/>
                  </a:lnTo>
                  <a:lnTo>
                    <a:pt x="226232" y="92710"/>
                  </a:lnTo>
                  <a:lnTo>
                    <a:pt x="88437" y="31559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86" name="Google Shape;186;p13"/>
            <p:cNvGrpSpPr/>
            <p:nvPr/>
          </p:nvGrpSpPr>
          <p:grpSpPr>
            <a:xfrm>
              <a:off x="8650583" y="3327175"/>
              <a:ext cx="288306" cy="288306"/>
              <a:chOff x="5755640" y="2756535"/>
              <a:chExt cx="403225" cy="403225"/>
            </a:xfrm>
          </p:grpSpPr>
          <p:sp>
            <p:nvSpPr>
              <p:cNvPr id="187" name="Google Shape;187;p13"/>
              <p:cNvSpPr/>
              <p:nvPr/>
            </p:nvSpPr>
            <p:spPr>
              <a:xfrm>
                <a:off x="5755640" y="2756535"/>
                <a:ext cx="403225" cy="403225"/>
              </a:xfrm>
              <a:custGeom>
                <a:avLst/>
                <a:gdLst/>
                <a:ahLst/>
                <a:cxnLst/>
                <a:rect l="l" t="t" r="r" b="b"/>
                <a:pathLst>
                  <a:path w="403225" h="403225" extrusionOk="0">
                    <a:moveTo>
                      <a:pt x="370840" y="403225"/>
                    </a:moveTo>
                    <a:cubicBezTo>
                      <a:pt x="362585" y="403225"/>
                      <a:pt x="354330" y="400050"/>
                      <a:pt x="348615" y="393700"/>
                    </a:cubicBezTo>
                    <a:lnTo>
                      <a:pt x="9525" y="54610"/>
                    </a:lnTo>
                    <a:cubicBezTo>
                      <a:pt x="-3175" y="41910"/>
                      <a:pt x="-3175" y="22225"/>
                      <a:pt x="9525" y="9525"/>
                    </a:cubicBezTo>
                    <a:cubicBezTo>
                      <a:pt x="22225" y="-3175"/>
                      <a:pt x="41910" y="-3175"/>
                      <a:pt x="54610" y="9525"/>
                    </a:cubicBezTo>
                    <a:lnTo>
                      <a:pt x="393700" y="348615"/>
                    </a:lnTo>
                    <a:cubicBezTo>
                      <a:pt x="406400" y="361315"/>
                      <a:pt x="406400" y="381000"/>
                      <a:pt x="393700" y="393700"/>
                    </a:cubicBezTo>
                    <a:cubicBezTo>
                      <a:pt x="386715" y="400685"/>
                      <a:pt x="379095" y="403225"/>
                      <a:pt x="370840" y="40322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" name="Google Shape;188;p13"/>
              <p:cNvSpPr/>
              <p:nvPr/>
            </p:nvSpPr>
            <p:spPr>
              <a:xfrm>
                <a:off x="5755640" y="2756535"/>
                <a:ext cx="403225" cy="403225"/>
              </a:xfrm>
              <a:custGeom>
                <a:avLst/>
                <a:gdLst/>
                <a:ahLst/>
                <a:cxnLst/>
                <a:rect l="l" t="t" r="r" b="b"/>
                <a:pathLst>
                  <a:path w="403225" h="403225" extrusionOk="0">
                    <a:moveTo>
                      <a:pt x="31750" y="403225"/>
                    </a:moveTo>
                    <a:cubicBezTo>
                      <a:pt x="23495" y="403225"/>
                      <a:pt x="15240" y="400050"/>
                      <a:pt x="9525" y="393700"/>
                    </a:cubicBezTo>
                    <a:cubicBezTo>
                      <a:pt x="-3175" y="381000"/>
                      <a:pt x="-3175" y="361315"/>
                      <a:pt x="9525" y="348615"/>
                    </a:cubicBezTo>
                    <a:lnTo>
                      <a:pt x="348615" y="9525"/>
                    </a:lnTo>
                    <a:cubicBezTo>
                      <a:pt x="361315" y="-3175"/>
                      <a:pt x="381000" y="-3175"/>
                      <a:pt x="393700" y="9525"/>
                    </a:cubicBezTo>
                    <a:cubicBezTo>
                      <a:pt x="406400" y="22225"/>
                      <a:pt x="406400" y="41910"/>
                      <a:pt x="393700" y="54610"/>
                    </a:cubicBezTo>
                    <a:lnTo>
                      <a:pt x="54610" y="393700"/>
                    </a:lnTo>
                    <a:cubicBezTo>
                      <a:pt x="48260" y="400685"/>
                      <a:pt x="40005" y="403225"/>
                      <a:pt x="31750" y="40322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89" name="Google Shape;189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90" name="Google Shape;190;p13"/>
          <p:cNvSpPr txBox="1">
            <a:spLocks noGrp="1"/>
          </p:cNvSpPr>
          <p:nvPr>
            <p:ph type="title" idx="2" hasCustomPrompt="1"/>
          </p:nvPr>
        </p:nvSpPr>
        <p:spPr>
          <a:xfrm>
            <a:off x="1392600" y="1351325"/>
            <a:ext cx="1071600" cy="523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91" name="Google Shape;191;p13"/>
          <p:cNvSpPr txBox="1">
            <a:spLocks noGrp="1"/>
          </p:cNvSpPr>
          <p:nvPr>
            <p:ph type="title" idx="3" hasCustomPrompt="1"/>
          </p:nvPr>
        </p:nvSpPr>
        <p:spPr>
          <a:xfrm>
            <a:off x="1392600" y="3142951"/>
            <a:ext cx="1071600" cy="523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92" name="Google Shape;192;p13"/>
          <p:cNvSpPr txBox="1">
            <a:spLocks noGrp="1"/>
          </p:cNvSpPr>
          <p:nvPr>
            <p:ph type="title" idx="4" hasCustomPrompt="1"/>
          </p:nvPr>
        </p:nvSpPr>
        <p:spPr>
          <a:xfrm>
            <a:off x="4036200" y="1351325"/>
            <a:ext cx="1071600" cy="523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93" name="Google Shape;193;p13"/>
          <p:cNvSpPr txBox="1">
            <a:spLocks noGrp="1"/>
          </p:cNvSpPr>
          <p:nvPr>
            <p:ph type="title" idx="5" hasCustomPrompt="1"/>
          </p:nvPr>
        </p:nvSpPr>
        <p:spPr>
          <a:xfrm>
            <a:off x="4036200" y="3142951"/>
            <a:ext cx="1071600" cy="523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94" name="Google Shape;194;p13"/>
          <p:cNvSpPr txBox="1">
            <a:spLocks noGrp="1"/>
          </p:cNvSpPr>
          <p:nvPr>
            <p:ph type="title" idx="6" hasCustomPrompt="1"/>
          </p:nvPr>
        </p:nvSpPr>
        <p:spPr>
          <a:xfrm>
            <a:off x="6679800" y="1351325"/>
            <a:ext cx="1071600" cy="523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95" name="Google Shape;195;p13"/>
          <p:cNvSpPr txBox="1">
            <a:spLocks noGrp="1"/>
          </p:cNvSpPr>
          <p:nvPr>
            <p:ph type="title" idx="7" hasCustomPrompt="1"/>
          </p:nvPr>
        </p:nvSpPr>
        <p:spPr>
          <a:xfrm>
            <a:off x="6679800" y="3142951"/>
            <a:ext cx="1071600" cy="523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96" name="Google Shape;196;p13"/>
          <p:cNvSpPr txBox="1">
            <a:spLocks noGrp="1"/>
          </p:cNvSpPr>
          <p:nvPr>
            <p:ph type="subTitle" idx="1"/>
          </p:nvPr>
        </p:nvSpPr>
        <p:spPr>
          <a:xfrm>
            <a:off x="720000" y="1978650"/>
            <a:ext cx="2416800" cy="52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 b="1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97" name="Google Shape;197;p13"/>
          <p:cNvSpPr txBox="1">
            <a:spLocks noGrp="1"/>
          </p:cNvSpPr>
          <p:nvPr>
            <p:ph type="subTitle" idx="8"/>
          </p:nvPr>
        </p:nvSpPr>
        <p:spPr>
          <a:xfrm>
            <a:off x="3363600" y="1978650"/>
            <a:ext cx="2416800" cy="52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 b="1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98" name="Google Shape;198;p13"/>
          <p:cNvSpPr txBox="1">
            <a:spLocks noGrp="1"/>
          </p:cNvSpPr>
          <p:nvPr>
            <p:ph type="subTitle" idx="9"/>
          </p:nvPr>
        </p:nvSpPr>
        <p:spPr>
          <a:xfrm>
            <a:off x="6007200" y="1978650"/>
            <a:ext cx="2416800" cy="52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 b="1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99" name="Google Shape;199;p13"/>
          <p:cNvSpPr txBox="1">
            <a:spLocks noGrp="1"/>
          </p:cNvSpPr>
          <p:nvPr>
            <p:ph type="subTitle" idx="13"/>
          </p:nvPr>
        </p:nvSpPr>
        <p:spPr>
          <a:xfrm>
            <a:off x="720000" y="3770250"/>
            <a:ext cx="2416800" cy="52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 b="1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00" name="Google Shape;200;p13"/>
          <p:cNvSpPr txBox="1">
            <a:spLocks noGrp="1"/>
          </p:cNvSpPr>
          <p:nvPr>
            <p:ph type="subTitle" idx="14"/>
          </p:nvPr>
        </p:nvSpPr>
        <p:spPr>
          <a:xfrm>
            <a:off x="3363600" y="3770250"/>
            <a:ext cx="2416800" cy="52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 b="1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01" name="Google Shape;201;p13"/>
          <p:cNvSpPr txBox="1">
            <a:spLocks noGrp="1"/>
          </p:cNvSpPr>
          <p:nvPr>
            <p:ph type="subTitle" idx="15"/>
          </p:nvPr>
        </p:nvSpPr>
        <p:spPr>
          <a:xfrm>
            <a:off x="6007200" y="3770250"/>
            <a:ext cx="2416800" cy="52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 b="1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grpSp>
        <p:nvGrpSpPr>
          <p:cNvPr id="202" name="Google Shape;202;p13"/>
          <p:cNvGrpSpPr/>
          <p:nvPr/>
        </p:nvGrpSpPr>
        <p:grpSpPr>
          <a:xfrm rot="10800000" flipH="1">
            <a:off x="199259" y="117744"/>
            <a:ext cx="8755333" cy="4954003"/>
            <a:chOff x="3732177" y="56046"/>
            <a:chExt cx="11415036" cy="6458935"/>
          </a:xfrm>
        </p:grpSpPr>
        <p:sp>
          <p:nvSpPr>
            <p:cNvPr id="203" name="Google Shape;203;p13"/>
            <p:cNvSpPr/>
            <p:nvPr/>
          </p:nvSpPr>
          <p:spPr>
            <a:xfrm>
              <a:off x="14841054" y="421806"/>
              <a:ext cx="289559" cy="289560"/>
            </a:xfrm>
            <a:custGeom>
              <a:avLst/>
              <a:gdLst/>
              <a:ahLst/>
              <a:cxnLst/>
              <a:rect l="l" t="t" r="r" b="b"/>
              <a:pathLst>
                <a:path w="289559" h="289560" extrusionOk="0">
                  <a:moveTo>
                    <a:pt x="0" y="144780"/>
                  </a:moveTo>
                  <a:cubicBezTo>
                    <a:pt x="127000" y="144780"/>
                    <a:pt x="144780" y="289560"/>
                    <a:pt x="144780" y="289560"/>
                  </a:cubicBezTo>
                  <a:cubicBezTo>
                    <a:pt x="144780" y="289560"/>
                    <a:pt x="163195" y="144780"/>
                    <a:pt x="289560" y="144780"/>
                  </a:cubicBezTo>
                  <a:cubicBezTo>
                    <a:pt x="162560" y="144780"/>
                    <a:pt x="144780" y="0"/>
                    <a:pt x="144780" y="0"/>
                  </a:cubicBezTo>
                  <a:cubicBezTo>
                    <a:pt x="144780" y="0"/>
                    <a:pt x="127000" y="144780"/>
                    <a:pt x="0" y="14478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" name="Google Shape;204;p13"/>
            <p:cNvSpPr/>
            <p:nvPr/>
          </p:nvSpPr>
          <p:spPr>
            <a:xfrm>
              <a:off x="14857654" y="5538143"/>
              <a:ext cx="289559" cy="289560"/>
            </a:xfrm>
            <a:custGeom>
              <a:avLst/>
              <a:gdLst/>
              <a:ahLst/>
              <a:cxnLst/>
              <a:rect l="l" t="t" r="r" b="b"/>
              <a:pathLst>
                <a:path w="289559" h="289560" extrusionOk="0">
                  <a:moveTo>
                    <a:pt x="0" y="144780"/>
                  </a:moveTo>
                  <a:cubicBezTo>
                    <a:pt x="127000" y="144780"/>
                    <a:pt x="144780" y="289560"/>
                    <a:pt x="144780" y="289560"/>
                  </a:cubicBezTo>
                  <a:cubicBezTo>
                    <a:pt x="144780" y="289560"/>
                    <a:pt x="163195" y="144780"/>
                    <a:pt x="289560" y="144780"/>
                  </a:cubicBezTo>
                  <a:cubicBezTo>
                    <a:pt x="162560" y="144780"/>
                    <a:pt x="144780" y="0"/>
                    <a:pt x="144780" y="0"/>
                  </a:cubicBezTo>
                  <a:cubicBezTo>
                    <a:pt x="144780" y="0"/>
                    <a:pt x="127000" y="144780"/>
                    <a:pt x="0" y="14478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" name="Google Shape;205;p13"/>
            <p:cNvSpPr/>
            <p:nvPr/>
          </p:nvSpPr>
          <p:spPr>
            <a:xfrm>
              <a:off x="4411117" y="6225421"/>
              <a:ext cx="289560" cy="289560"/>
            </a:xfrm>
            <a:custGeom>
              <a:avLst/>
              <a:gdLst/>
              <a:ahLst/>
              <a:cxnLst/>
              <a:rect l="l" t="t" r="r" b="b"/>
              <a:pathLst>
                <a:path w="289560" h="289560" extrusionOk="0">
                  <a:moveTo>
                    <a:pt x="0" y="144780"/>
                  </a:moveTo>
                  <a:cubicBezTo>
                    <a:pt x="127000" y="144780"/>
                    <a:pt x="144780" y="289560"/>
                    <a:pt x="144780" y="289560"/>
                  </a:cubicBezTo>
                  <a:cubicBezTo>
                    <a:pt x="144780" y="289560"/>
                    <a:pt x="163195" y="144780"/>
                    <a:pt x="289560" y="144780"/>
                  </a:cubicBezTo>
                  <a:cubicBezTo>
                    <a:pt x="162560" y="144780"/>
                    <a:pt x="144780" y="0"/>
                    <a:pt x="144780" y="0"/>
                  </a:cubicBezTo>
                  <a:cubicBezTo>
                    <a:pt x="144780" y="0"/>
                    <a:pt x="127000" y="144780"/>
                    <a:pt x="0" y="14478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" name="Google Shape;206;p13"/>
            <p:cNvSpPr/>
            <p:nvPr/>
          </p:nvSpPr>
          <p:spPr>
            <a:xfrm>
              <a:off x="14394013" y="56046"/>
              <a:ext cx="520700" cy="520700"/>
            </a:xfrm>
            <a:custGeom>
              <a:avLst/>
              <a:gdLst/>
              <a:ahLst/>
              <a:cxnLst/>
              <a:rect l="l" t="t" r="r" b="b"/>
              <a:pathLst>
                <a:path w="520700" h="520700" extrusionOk="0">
                  <a:moveTo>
                    <a:pt x="0" y="260350"/>
                  </a:moveTo>
                  <a:cubicBezTo>
                    <a:pt x="227330" y="260350"/>
                    <a:pt x="260350" y="520700"/>
                    <a:pt x="260350" y="520700"/>
                  </a:cubicBezTo>
                  <a:cubicBezTo>
                    <a:pt x="260350" y="520700"/>
                    <a:pt x="293370" y="260350"/>
                    <a:pt x="520700" y="260350"/>
                  </a:cubicBezTo>
                  <a:cubicBezTo>
                    <a:pt x="293370" y="260350"/>
                    <a:pt x="260350" y="0"/>
                    <a:pt x="260350" y="0"/>
                  </a:cubicBezTo>
                  <a:cubicBezTo>
                    <a:pt x="260350" y="0"/>
                    <a:pt x="227965" y="260350"/>
                    <a:pt x="0" y="26035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" name="Google Shape;207;p13"/>
            <p:cNvSpPr/>
            <p:nvPr/>
          </p:nvSpPr>
          <p:spPr>
            <a:xfrm>
              <a:off x="3732177" y="5704744"/>
              <a:ext cx="520700" cy="520700"/>
            </a:xfrm>
            <a:custGeom>
              <a:avLst/>
              <a:gdLst/>
              <a:ahLst/>
              <a:cxnLst/>
              <a:rect l="l" t="t" r="r" b="b"/>
              <a:pathLst>
                <a:path w="520700" h="520700" extrusionOk="0">
                  <a:moveTo>
                    <a:pt x="0" y="260350"/>
                  </a:moveTo>
                  <a:cubicBezTo>
                    <a:pt x="227330" y="260350"/>
                    <a:pt x="260350" y="520700"/>
                    <a:pt x="260350" y="520700"/>
                  </a:cubicBezTo>
                  <a:cubicBezTo>
                    <a:pt x="260350" y="520700"/>
                    <a:pt x="293370" y="260350"/>
                    <a:pt x="520700" y="260350"/>
                  </a:cubicBezTo>
                  <a:cubicBezTo>
                    <a:pt x="293370" y="260350"/>
                    <a:pt x="260350" y="0"/>
                    <a:pt x="260350" y="0"/>
                  </a:cubicBezTo>
                  <a:cubicBezTo>
                    <a:pt x="260350" y="0"/>
                    <a:pt x="227330" y="260350"/>
                    <a:pt x="0" y="26035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6" name="Google Shape;406;p23"/>
          <p:cNvGrpSpPr/>
          <p:nvPr/>
        </p:nvGrpSpPr>
        <p:grpSpPr>
          <a:xfrm rot="10800000" flipH="1">
            <a:off x="0" y="-63575"/>
            <a:ext cx="9144001" cy="5223148"/>
            <a:chOff x="0" y="0"/>
            <a:chExt cx="9144001" cy="5223148"/>
          </a:xfrm>
        </p:grpSpPr>
        <p:pic>
          <p:nvPicPr>
            <p:cNvPr id="407" name="Google Shape;407;p23"/>
            <p:cNvPicPr preferRelativeResize="0"/>
            <p:nvPr/>
          </p:nvPicPr>
          <p:blipFill rotWithShape="1">
            <a:blip r:embed="rId2">
              <a:alphaModFix/>
            </a:blip>
            <a:srcRect l="-15157" r="45436"/>
            <a:stretch/>
          </p:blipFill>
          <p:spPr>
            <a:xfrm>
              <a:off x="7923050" y="387100"/>
              <a:ext cx="1220951" cy="17341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8" name="Google Shape;408;p23"/>
            <p:cNvPicPr preferRelativeResize="0"/>
            <p:nvPr/>
          </p:nvPicPr>
          <p:blipFill rotWithShape="1">
            <a:blip r:embed="rId2">
              <a:alphaModFix/>
            </a:blip>
            <a:srcRect t="24969"/>
            <a:stretch/>
          </p:blipFill>
          <p:spPr>
            <a:xfrm>
              <a:off x="1523700" y="0"/>
              <a:ext cx="878377" cy="6526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9" name="Google Shape;409;p23"/>
            <p:cNvPicPr preferRelativeResize="0"/>
            <p:nvPr/>
          </p:nvPicPr>
          <p:blipFill rotWithShape="1">
            <a:blip r:embed="rId2">
              <a:alphaModFix/>
            </a:blip>
            <a:srcRect t="-23726" b="53550"/>
            <a:stretch/>
          </p:blipFill>
          <p:spPr>
            <a:xfrm>
              <a:off x="6681475" y="4215622"/>
              <a:ext cx="1449876" cy="10075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0" name="Google Shape;410;p23"/>
            <p:cNvPicPr preferRelativeResize="0"/>
            <p:nvPr/>
          </p:nvPicPr>
          <p:blipFill rotWithShape="1">
            <a:blip r:embed="rId2">
              <a:alphaModFix/>
            </a:blip>
            <a:srcRect l="49270" t="-5697" r="-49269"/>
            <a:stretch/>
          </p:blipFill>
          <p:spPr>
            <a:xfrm>
              <a:off x="0" y="3326647"/>
              <a:ext cx="1751250" cy="183292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11" name="Google Shape;41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Google Shape;412;p23"/>
          <p:cNvSpPr txBox="1">
            <a:spLocks noGrp="1"/>
          </p:cNvSpPr>
          <p:nvPr>
            <p:ph type="title"/>
          </p:nvPr>
        </p:nvSpPr>
        <p:spPr>
          <a:xfrm>
            <a:off x="2347938" y="697075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13" name="Google Shape;413;p23"/>
          <p:cNvSpPr txBox="1">
            <a:spLocks noGrp="1"/>
          </p:cNvSpPr>
          <p:nvPr>
            <p:ph type="subTitle" idx="1"/>
          </p:nvPr>
        </p:nvSpPr>
        <p:spPr>
          <a:xfrm>
            <a:off x="2347950" y="1690475"/>
            <a:ext cx="4448100" cy="112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 u="sng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u="sng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u="sng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u="sng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u="sng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u="sng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u="sng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 u="sng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 u="sng"/>
            </a:lvl9pPr>
          </a:lstStyle>
          <a:p>
            <a:endParaRPr/>
          </a:p>
        </p:txBody>
      </p:sp>
      <p:sp>
        <p:nvSpPr>
          <p:cNvPr id="414" name="Google Shape;414;p23"/>
          <p:cNvSpPr txBox="1"/>
          <p:nvPr/>
        </p:nvSpPr>
        <p:spPr>
          <a:xfrm>
            <a:off x="2347900" y="3611950"/>
            <a:ext cx="4448100" cy="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 b="1" u="sng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CREDITS:</a:t>
            </a:r>
            <a:r>
              <a:rPr lang="en" sz="1000" u="sng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 This presentation template was created by </a:t>
            </a:r>
            <a:r>
              <a:rPr lang="en" sz="1000" b="1" u="sng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 u="sng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, and includes icons by </a:t>
            </a:r>
            <a:r>
              <a:rPr lang="en" sz="1000" b="1" u="sng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 u="sng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, and infographics &amp; images by </a:t>
            </a:r>
            <a:r>
              <a:rPr lang="en" sz="1000" b="1" u="sng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000" u="sng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 </a:t>
            </a:r>
            <a:endParaRPr sz="1000" b="1" u="sng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grpSp>
        <p:nvGrpSpPr>
          <p:cNvPr id="415" name="Google Shape;415;p23"/>
          <p:cNvGrpSpPr/>
          <p:nvPr/>
        </p:nvGrpSpPr>
        <p:grpSpPr>
          <a:xfrm>
            <a:off x="181959" y="66094"/>
            <a:ext cx="8813776" cy="4937280"/>
            <a:chOff x="4007665" y="-233510"/>
            <a:chExt cx="11491233" cy="6437132"/>
          </a:xfrm>
        </p:grpSpPr>
        <p:sp>
          <p:nvSpPr>
            <p:cNvPr id="416" name="Google Shape;416;p23"/>
            <p:cNvSpPr/>
            <p:nvPr/>
          </p:nvSpPr>
          <p:spPr>
            <a:xfrm>
              <a:off x="15209339" y="299576"/>
              <a:ext cx="289559" cy="289560"/>
            </a:xfrm>
            <a:custGeom>
              <a:avLst/>
              <a:gdLst/>
              <a:ahLst/>
              <a:cxnLst/>
              <a:rect l="l" t="t" r="r" b="b"/>
              <a:pathLst>
                <a:path w="289559" h="289560" extrusionOk="0">
                  <a:moveTo>
                    <a:pt x="0" y="144780"/>
                  </a:moveTo>
                  <a:cubicBezTo>
                    <a:pt x="127000" y="144780"/>
                    <a:pt x="144780" y="289560"/>
                    <a:pt x="144780" y="289560"/>
                  </a:cubicBezTo>
                  <a:cubicBezTo>
                    <a:pt x="144780" y="289560"/>
                    <a:pt x="163195" y="144780"/>
                    <a:pt x="289560" y="144780"/>
                  </a:cubicBezTo>
                  <a:cubicBezTo>
                    <a:pt x="162560" y="144780"/>
                    <a:pt x="144780" y="0"/>
                    <a:pt x="144780" y="0"/>
                  </a:cubicBezTo>
                  <a:cubicBezTo>
                    <a:pt x="144780" y="0"/>
                    <a:pt x="127000" y="144780"/>
                    <a:pt x="0" y="14478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" name="Google Shape;417;p23"/>
            <p:cNvSpPr/>
            <p:nvPr/>
          </p:nvSpPr>
          <p:spPr>
            <a:xfrm>
              <a:off x="14384805" y="5653706"/>
              <a:ext cx="289559" cy="289560"/>
            </a:xfrm>
            <a:custGeom>
              <a:avLst/>
              <a:gdLst/>
              <a:ahLst/>
              <a:cxnLst/>
              <a:rect l="l" t="t" r="r" b="b"/>
              <a:pathLst>
                <a:path w="289559" h="289560" extrusionOk="0">
                  <a:moveTo>
                    <a:pt x="0" y="144780"/>
                  </a:moveTo>
                  <a:cubicBezTo>
                    <a:pt x="127000" y="144780"/>
                    <a:pt x="144780" y="289560"/>
                    <a:pt x="144780" y="289560"/>
                  </a:cubicBezTo>
                  <a:cubicBezTo>
                    <a:pt x="144780" y="289560"/>
                    <a:pt x="163195" y="144780"/>
                    <a:pt x="289560" y="144780"/>
                  </a:cubicBezTo>
                  <a:cubicBezTo>
                    <a:pt x="162560" y="144780"/>
                    <a:pt x="144780" y="0"/>
                    <a:pt x="144780" y="0"/>
                  </a:cubicBezTo>
                  <a:cubicBezTo>
                    <a:pt x="144780" y="0"/>
                    <a:pt x="127000" y="144780"/>
                    <a:pt x="0" y="14478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" name="Google Shape;418;p23"/>
            <p:cNvSpPr/>
            <p:nvPr/>
          </p:nvSpPr>
          <p:spPr>
            <a:xfrm>
              <a:off x="4997167" y="-233510"/>
              <a:ext cx="289560" cy="289560"/>
            </a:xfrm>
            <a:custGeom>
              <a:avLst/>
              <a:gdLst/>
              <a:ahLst/>
              <a:cxnLst/>
              <a:rect l="l" t="t" r="r" b="b"/>
              <a:pathLst>
                <a:path w="289560" h="289560" extrusionOk="0">
                  <a:moveTo>
                    <a:pt x="0" y="144780"/>
                  </a:moveTo>
                  <a:cubicBezTo>
                    <a:pt x="127000" y="144780"/>
                    <a:pt x="144780" y="289560"/>
                    <a:pt x="144780" y="289560"/>
                  </a:cubicBezTo>
                  <a:cubicBezTo>
                    <a:pt x="144780" y="289560"/>
                    <a:pt x="163195" y="144780"/>
                    <a:pt x="289560" y="144780"/>
                  </a:cubicBezTo>
                  <a:cubicBezTo>
                    <a:pt x="162560" y="144780"/>
                    <a:pt x="144780" y="0"/>
                    <a:pt x="144780" y="0"/>
                  </a:cubicBezTo>
                  <a:cubicBezTo>
                    <a:pt x="144780" y="0"/>
                    <a:pt x="127000" y="144780"/>
                    <a:pt x="0" y="14478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9" name="Google Shape;419;p23"/>
            <p:cNvSpPr/>
            <p:nvPr/>
          </p:nvSpPr>
          <p:spPr>
            <a:xfrm>
              <a:off x="14762298" y="-66184"/>
              <a:ext cx="520700" cy="520700"/>
            </a:xfrm>
            <a:custGeom>
              <a:avLst/>
              <a:gdLst/>
              <a:ahLst/>
              <a:cxnLst/>
              <a:rect l="l" t="t" r="r" b="b"/>
              <a:pathLst>
                <a:path w="520700" h="520700" extrusionOk="0">
                  <a:moveTo>
                    <a:pt x="0" y="260350"/>
                  </a:moveTo>
                  <a:cubicBezTo>
                    <a:pt x="227330" y="260350"/>
                    <a:pt x="260350" y="520700"/>
                    <a:pt x="260350" y="520700"/>
                  </a:cubicBezTo>
                  <a:cubicBezTo>
                    <a:pt x="260350" y="520700"/>
                    <a:pt x="293370" y="260350"/>
                    <a:pt x="520700" y="260350"/>
                  </a:cubicBezTo>
                  <a:cubicBezTo>
                    <a:pt x="293370" y="260350"/>
                    <a:pt x="260350" y="0"/>
                    <a:pt x="260350" y="0"/>
                  </a:cubicBezTo>
                  <a:cubicBezTo>
                    <a:pt x="260350" y="0"/>
                    <a:pt x="227965" y="260350"/>
                    <a:pt x="0" y="26035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0" name="Google Shape;420;p23"/>
            <p:cNvSpPr/>
            <p:nvPr/>
          </p:nvSpPr>
          <p:spPr>
            <a:xfrm>
              <a:off x="4007665" y="5682922"/>
              <a:ext cx="520700" cy="520700"/>
            </a:xfrm>
            <a:custGeom>
              <a:avLst/>
              <a:gdLst/>
              <a:ahLst/>
              <a:cxnLst/>
              <a:rect l="l" t="t" r="r" b="b"/>
              <a:pathLst>
                <a:path w="520700" h="520700" extrusionOk="0">
                  <a:moveTo>
                    <a:pt x="0" y="260350"/>
                  </a:moveTo>
                  <a:cubicBezTo>
                    <a:pt x="227330" y="260350"/>
                    <a:pt x="260350" y="520700"/>
                    <a:pt x="260350" y="520700"/>
                  </a:cubicBezTo>
                  <a:cubicBezTo>
                    <a:pt x="260350" y="520700"/>
                    <a:pt x="293370" y="260350"/>
                    <a:pt x="520700" y="260350"/>
                  </a:cubicBezTo>
                  <a:cubicBezTo>
                    <a:pt x="293370" y="260350"/>
                    <a:pt x="260350" y="0"/>
                    <a:pt x="260350" y="0"/>
                  </a:cubicBezTo>
                  <a:cubicBezTo>
                    <a:pt x="260350" y="0"/>
                    <a:pt x="227330" y="260350"/>
                    <a:pt x="0" y="26035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21" name="Google Shape;421;p23"/>
          <p:cNvGrpSpPr/>
          <p:nvPr/>
        </p:nvGrpSpPr>
        <p:grpSpPr>
          <a:xfrm rot="10800000" flipH="1">
            <a:off x="395411" y="152721"/>
            <a:ext cx="8543478" cy="4675155"/>
            <a:chOff x="395411" y="331697"/>
            <a:chExt cx="8543478" cy="4675155"/>
          </a:xfrm>
        </p:grpSpPr>
        <p:sp>
          <p:nvSpPr>
            <p:cNvPr id="422" name="Google Shape;422;p23"/>
            <p:cNvSpPr/>
            <p:nvPr/>
          </p:nvSpPr>
          <p:spPr>
            <a:xfrm>
              <a:off x="2110584" y="4718999"/>
              <a:ext cx="287852" cy="287852"/>
            </a:xfrm>
            <a:custGeom>
              <a:avLst/>
              <a:gdLst/>
              <a:ahLst/>
              <a:cxnLst/>
              <a:rect l="l" t="t" r="r" b="b"/>
              <a:pathLst>
                <a:path w="402590" h="402590" extrusionOk="0">
                  <a:moveTo>
                    <a:pt x="370840" y="402590"/>
                  </a:moveTo>
                  <a:lnTo>
                    <a:pt x="31750" y="402590"/>
                  </a:lnTo>
                  <a:cubicBezTo>
                    <a:pt x="13970" y="402590"/>
                    <a:pt x="0" y="388620"/>
                    <a:pt x="0" y="370840"/>
                  </a:cubicBezTo>
                  <a:lnTo>
                    <a:pt x="0" y="31750"/>
                  </a:lnTo>
                  <a:cubicBezTo>
                    <a:pt x="0" y="13970"/>
                    <a:pt x="13970" y="0"/>
                    <a:pt x="31750" y="0"/>
                  </a:cubicBezTo>
                  <a:lnTo>
                    <a:pt x="370840" y="0"/>
                  </a:lnTo>
                  <a:cubicBezTo>
                    <a:pt x="388620" y="0"/>
                    <a:pt x="402590" y="13970"/>
                    <a:pt x="402590" y="31750"/>
                  </a:cubicBezTo>
                  <a:lnTo>
                    <a:pt x="402590" y="370840"/>
                  </a:lnTo>
                  <a:cubicBezTo>
                    <a:pt x="402590" y="388620"/>
                    <a:pt x="387985" y="402590"/>
                    <a:pt x="370840" y="402590"/>
                  </a:cubicBezTo>
                  <a:close/>
                  <a:moveTo>
                    <a:pt x="63500" y="339090"/>
                  </a:moveTo>
                  <a:lnTo>
                    <a:pt x="339090" y="339090"/>
                  </a:lnTo>
                  <a:lnTo>
                    <a:pt x="339090" y="63500"/>
                  </a:lnTo>
                  <a:lnTo>
                    <a:pt x="63500" y="63500"/>
                  </a:lnTo>
                  <a:lnTo>
                    <a:pt x="63500" y="339090"/>
                  </a:lnTo>
                  <a:close/>
                </a:path>
              </a:pathLst>
            </a:custGeom>
            <a:solidFill>
              <a:srgbClr val="E742F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3" name="Google Shape;423;p23"/>
            <p:cNvSpPr/>
            <p:nvPr/>
          </p:nvSpPr>
          <p:spPr>
            <a:xfrm>
              <a:off x="395411" y="1768325"/>
              <a:ext cx="317817" cy="317817"/>
            </a:xfrm>
            <a:custGeom>
              <a:avLst/>
              <a:gdLst/>
              <a:ahLst/>
              <a:cxnLst/>
              <a:rect l="l" t="t" r="r" b="b"/>
              <a:pathLst>
                <a:path w="444500" h="444500" extrusionOk="0">
                  <a:moveTo>
                    <a:pt x="222250" y="444500"/>
                  </a:moveTo>
                  <a:cubicBezTo>
                    <a:pt x="99695" y="444500"/>
                    <a:pt x="0" y="344805"/>
                    <a:pt x="0" y="222250"/>
                  </a:cubicBezTo>
                  <a:cubicBezTo>
                    <a:pt x="0" y="99695"/>
                    <a:pt x="99695" y="0"/>
                    <a:pt x="222250" y="0"/>
                  </a:cubicBezTo>
                  <a:cubicBezTo>
                    <a:pt x="344805" y="0"/>
                    <a:pt x="444500" y="99695"/>
                    <a:pt x="444500" y="222250"/>
                  </a:cubicBezTo>
                  <a:cubicBezTo>
                    <a:pt x="444500" y="344805"/>
                    <a:pt x="344805" y="444500"/>
                    <a:pt x="222250" y="444500"/>
                  </a:cubicBezTo>
                  <a:close/>
                  <a:moveTo>
                    <a:pt x="222250" y="62865"/>
                  </a:moveTo>
                  <a:cubicBezTo>
                    <a:pt x="134620" y="62865"/>
                    <a:pt x="63500" y="133985"/>
                    <a:pt x="63500" y="221615"/>
                  </a:cubicBezTo>
                  <a:cubicBezTo>
                    <a:pt x="63500" y="309245"/>
                    <a:pt x="134620" y="380365"/>
                    <a:pt x="222250" y="380365"/>
                  </a:cubicBezTo>
                  <a:cubicBezTo>
                    <a:pt x="309880" y="380365"/>
                    <a:pt x="381000" y="309245"/>
                    <a:pt x="381000" y="221615"/>
                  </a:cubicBezTo>
                  <a:cubicBezTo>
                    <a:pt x="381000" y="134620"/>
                    <a:pt x="309880" y="62865"/>
                    <a:pt x="222250" y="6286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4" name="Google Shape;424;p23"/>
            <p:cNvSpPr/>
            <p:nvPr/>
          </p:nvSpPr>
          <p:spPr>
            <a:xfrm rot="10800000">
              <a:off x="7163585" y="331697"/>
              <a:ext cx="324582" cy="271052"/>
            </a:xfrm>
            <a:custGeom>
              <a:avLst/>
              <a:gdLst/>
              <a:ahLst/>
              <a:cxnLst/>
              <a:rect l="l" t="t" r="r" b="b"/>
              <a:pathLst>
                <a:path w="453961" h="379094" extrusionOk="0">
                  <a:moveTo>
                    <a:pt x="421177" y="379095"/>
                  </a:moveTo>
                  <a:lnTo>
                    <a:pt x="31922" y="379095"/>
                  </a:lnTo>
                  <a:cubicBezTo>
                    <a:pt x="20492" y="379095"/>
                    <a:pt x="9697" y="372745"/>
                    <a:pt x="3982" y="362585"/>
                  </a:cubicBezTo>
                  <a:cubicBezTo>
                    <a:pt x="-1733" y="352425"/>
                    <a:pt x="-1098" y="340360"/>
                    <a:pt x="4617" y="330200"/>
                  </a:cubicBezTo>
                  <a:lnTo>
                    <a:pt x="199562" y="15240"/>
                  </a:lnTo>
                  <a:cubicBezTo>
                    <a:pt x="205277" y="5715"/>
                    <a:pt x="215437" y="0"/>
                    <a:pt x="226867" y="0"/>
                  </a:cubicBezTo>
                  <a:cubicBezTo>
                    <a:pt x="237662" y="0"/>
                    <a:pt x="247822" y="5715"/>
                    <a:pt x="254172" y="15240"/>
                  </a:cubicBezTo>
                  <a:lnTo>
                    <a:pt x="449117" y="330200"/>
                  </a:lnTo>
                  <a:cubicBezTo>
                    <a:pt x="455467" y="339725"/>
                    <a:pt x="455467" y="352425"/>
                    <a:pt x="449752" y="362585"/>
                  </a:cubicBezTo>
                  <a:cubicBezTo>
                    <a:pt x="442767" y="372745"/>
                    <a:pt x="432607" y="379095"/>
                    <a:pt x="421177" y="379095"/>
                  </a:cubicBezTo>
                  <a:close/>
                  <a:moveTo>
                    <a:pt x="88437" y="315595"/>
                  </a:moveTo>
                  <a:lnTo>
                    <a:pt x="364027" y="315595"/>
                  </a:lnTo>
                  <a:lnTo>
                    <a:pt x="226232" y="92710"/>
                  </a:lnTo>
                  <a:lnTo>
                    <a:pt x="88437" y="31559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25" name="Google Shape;425;p23"/>
            <p:cNvGrpSpPr/>
            <p:nvPr/>
          </p:nvGrpSpPr>
          <p:grpSpPr>
            <a:xfrm>
              <a:off x="8650583" y="3327175"/>
              <a:ext cx="288306" cy="288306"/>
              <a:chOff x="5755640" y="2756535"/>
              <a:chExt cx="403225" cy="403225"/>
            </a:xfrm>
          </p:grpSpPr>
          <p:sp>
            <p:nvSpPr>
              <p:cNvPr id="426" name="Google Shape;426;p23"/>
              <p:cNvSpPr/>
              <p:nvPr/>
            </p:nvSpPr>
            <p:spPr>
              <a:xfrm>
                <a:off x="5755640" y="2756535"/>
                <a:ext cx="403225" cy="403225"/>
              </a:xfrm>
              <a:custGeom>
                <a:avLst/>
                <a:gdLst/>
                <a:ahLst/>
                <a:cxnLst/>
                <a:rect l="l" t="t" r="r" b="b"/>
                <a:pathLst>
                  <a:path w="403225" h="403225" extrusionOk="0">
                    <a:moveTo>
                      <a:pt x="370840" y="403225"/>
                    </a:moveTo>
                    <a:cubicBezTo>
                      <a:pt x="362585" y="403225"/>
                      <a:pt x="354330" y="400050"/>
                      <a:pt x="348615" y="393700"/>
                    </a:cubicBezTo>
                    <a:lnTo>
                      <a:pt x="9525" y="54610"/>
                    </a:lnTo>
                    <a:cubicBezTo>
                      <a:pt x="-3175" y="41910"/>
                      <a:pt x="-3175" y="22225"/>
                      <a:pt x="9525" y="9525"/>
                    </a:cubicBezTo>
                    <a:cubicBezTo>
                      <a:pt x="22225" y="-3175"/>
                      <a:pt x="41910" y="-3175"/>
                      <a:pt x="54610" y="9525"/>
                    </a:cubicBezTo>
                    <a:lnTo>
                      <a:pt x="393700" y="348615"/>
                    </a:lnTo>
                    <a:cubicBezTo>
                      <a:pt x="406400" y="361315"/>
                      <a:pt x="406400" y="381000"/>
                      <a:pt x="393700" y="393700"/>
                    </a:cubicBezTo>
                    <a:cubicBezTo>
                      <a:pt x="386715" y="400685"/>
                      <a:pt x="379095" y="403225"/>
                      <a:pt x="370840" y="40322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7" name="Google Shape;427;p23"/>
              <p:cNvSpPr/>
              <p:nvPr/>
            </p:nvSpPr>
            <p:spPr>
              <a:xfrm>
                <a:off x="5755640" y="2756535"/>
                <a:ext cx="403225" cy="403225"/>
              </a:xfrm>
              <a:custGeom>
                <a:avLst/>
                <a:gdLst/>
                <a:ahLst/>
                <a:cxnLst/>
                <a:rect l="l" t="t" r="r" b="b"/>
                <a:pathLst>
                  <a:path w="403225" h="403225" extrusionOk="0">
                    <a:moveTo>
                      <a:pt x="31750" y="403225"/>
                    </a:moveTo>
                    <a:cubicBezTo>
                      <a:pt x="23495" y="403225"/>
                      <a:pt x="15240" y="400050"/>
                      <a:pt x="9525" y="393700"/>
                    </a:cubicBezTo>
                    <a:cubicBezTo>
                      <a:pt x="-3175" y="381000"/>
                      <a:pt x="-3175" y="361315"/>
                      <a:pt x="9525" y="348615"/>
                    </a:cubicBezTo>
                    <a:lnTo>
                      <a:pt x="348615" y="9525"/>
                    </a:lnTo>
                    <a:cubicBezTo>
                      <a:pt x="361315" y="-3175"/>
                      <a:pt x="381000" y="-3175"/>
                      <a:pt x="393700" y="9525"/>
                    </a:cubicBezTo>
                    <a:cubicBezTo>
                      <a:pt x="406400" y="22225"/>
                      <a:pt x="406400" y="41910"/>
                      <a:pt x="393700" y="54610"/>
                    </a:cubicBezTo>
                    <a:lnTo>
                      <a:pt x="54610" y="393700"/>
                    </a:lnTo>
                    <a:cubicBezTo>
                      <a:pt x="48260" y="400685"/>
                      <a:pt x="40005" y="403225"/>
                      <a:pt x="31750" y="40322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9" name="Google Shape;429;p24"/>
          <p:cNvGrpSpPr/>
          <p:nvPr/>
        </p:nvGrpSpPr>
        <p:grpSpPr>
          <a:xfrm flipH="1">
            <a:off x="-65774" y="-80500"/>
            <a:ext cx="9264874" cy="5256073"/>
            <a:chOff x="-55097" y="-16000"/>
            <a:chExt cx="9264874" cy="5256073"/>
          </a:xfrm>
        </p:grpSpPr>
        <p:pic>
          <p:nvPicPr>
            <p:cNvPr id="430" name="Google Shape;430;p24"/>
            <p:cNvPicPr preferRelativeResize="0"/>
            <p:nvPr/>
          </p:nvPicPr>
          <p:blipFill rotWithShape="1">
            <a:blip r:embed="rId2">
              <a:alphaModFix/>
            </a:blip>
            <a:srcRect r="55535"/>
            <a:stretch/>
          </p:blipFill>
          <p:spPr>
            <a:xfrm>
              <a:off x="8431102" y="1420197"/>
              <a:ext cx="778675" cy="17341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1" name="Google Shape;431;p24"/>
            <p:cNvPicPr preferRelativeResize="0"/>
            <p:nvPr/>
          </p:nvPicPr>
          <p:blipFill rotWithShape="1">
            <a:blip r:embed="rId2">
              <a:alphaModFix/>
            </a:blip>
            <a:srcRect t="44395" b="-19425"/>
            <a:stretch/>
          </p:blipFill>
          <p:spPr>
            <a:xfrm>
              <a:off x="2541425" y="-16000"/>
              <a:ext cx="878377" cy="6526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2" name="Google Shape;432;p24"/>
            <p:cNvPicPr preferRelativeResize="0"/>
            <p:nvPr/>
          </p:nvPicPr>
          <p:blipFill rotWithShape="1">
            <a:blip r:embed="rId2">
              <a:alphaModFix/>
            </a:blip>
            <a:srcRect l="6060" t="-29855" r="-6059" b="64109"/>
            <a:stretch/>
          </p:blipFill>
          <p:spPr>
            <a:xfrm>
              <a:off x="5461550" y="4296125"/>
              <a:ext cx="1449876" cy="9439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3" name="Google Shape;433;p24"/>
            <p:cNvPicPr preferRelativeResize="0"/>
            <p:nvPr/>
          </p:nvPicPr>
          <p:blipFill rotWithShape="1">
            <a:blip r:embed="rId2">
              <a:alphaModFix/>
            </a:blip>
            <a:srcRect l="32002" t="-6619" r="1476" b="59741"/>
            <a:stretch/>
          </p:blipFill>
          <p:spPr>
            <a:xfrm>
              <a:off x="-55097" y="4376622"/>
              <a:ext cx="1164974" cy="81292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34" name="Google Shape;43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 flipH="1">
            <a:off x="16238" y="-24215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35" name="Google Shape;435;p24"/>
          <p:cNvGrpSpPr/>
          <p:nvPr/>
        </p:nvGrpSpPr>
        <p:grpSpPr>
          <a:xfrm rot="10800000">
            <a:off x="2967789" y="129372"/>
            <a:ext cx="8793728" cy="4884759"/>
            <a:chOff x="145161" y="-202478"/>
            <a:chExt cx="8793728" cy="4884759"/>
          </a:xfrm>
        </p:grpSpPr>
        <p:sp>
          <p:nvSpPr>
            <p:cNvPr id="436" name="Google Shape;436;p24"/>
            <p:cNvSpPr/>
            <p:nvPr/>
          </p:nvSpPr>
          <p:spPr>
            <a:xfrm>
              <a:off x="145161" y="2564175"/>
              <a:ext cx="317817" cy="317817"/>
            </a:xfrm>
            <a:custGeom>
              <a:avLst/>
              <a:gdLst/>
              <a:ahLst/>
              <a:cxnLst/>
              <a:rect l="l" t="t" r="r" b="b"/>
              <a:pathLst>
                <a:path w="444500" h="444500" extrusionOk="0">
                  <a:moveTo>
                    <a:pt x="222250" y="444500"/>
                  </a:moveTo>
                  <a:cubicBezTo>
                    <a:pt x="99695" y="444500"/>
                    <a:pt x="0" y="344805"/>
                    <a:pt x="0" y="222250"/>
                  </a:cubicBezTo>
                  <a:cubicBezTo>
                    <a:pt x="0" y="99695"/>
                    <a:pt x="99695" y="0"/>
                    <a:pt x="222250" y="0"/>
                  </a:cubicBezTo>
                  <a:cubicBezTo>
                    <a:pt x="344805" y="0"/>
                    <a:pt x="444500" y="99695"/>
                    <a:pt x="444500" y="222250"/>
                  </a:cubicBezTo>
                  <a:cubicBezTo>
                    <a:pt x="444500" y="344805"/>
                    <a:pt x="344805" y="444500"/>
                    <a:pt x="222250" y="444500"/>
                  </a:cubicBezTo>
                  <a:close/>
                  <a:moveTo>
                    <a:pt x="222250" y="62865"/>
                  </a:moveTo>
                  <a:cubicBezTo>
                    <a:pt x="134620" y="62865"/>
                    <a:pt x="63500" y="133985"/>
                    <a:pt x="63500" y="221615"/>
                  </a:cubicBezTo>
                  <a:cubicBezTo>
                    <a:pt x="63500" y="309245"/>
                    <a:pt x="134620" y="380365"/>
                    <a:pt x="222250" y="380365"/>
                  </a:cubicBezTo>
                  <a:cubicBezTo>
                    <a:pt x="309880" y="380365"/>
                    <a:pt x="381000" y="309245"/>
                    <a:pt x="381000" y="221615"/>
                  </a:cubicBezTo>
                  <a:cubicBezTo>
                    <a:pt x="381000" y="134620"/>
                    <a:pt x="309880" y="62865"/>
                    <a:pt x="222250" y="6286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7" name="Google Shape;437;p24"/>
            <p:cNvSpPr/>
            <p:nvPr/>
          </p:nvSpPr>
          <p:spPr>
            <a:xfrm rot="10800000">
              <a:off x="3656735" y="-202478"/>
              <a:ext cx="324582" cy="271052"/>
            </a:xfrm>
            <a:custGeom>
              <a:avLst/>
              <a:gdLst/>
              <a:ahLst/>
              <a:cxnLst/>
              <a:rect l="l" t="t" r="r" b="b"/>
              <a:pathLst>
                <a:path w="453961" h="379094" extrusionOk="0">
                  <a:moveTo>
                    <a:pt x="421177" y="379095"/>
                  </a:moveTo>
                  <a:lnTo>
                    <a:pt x="31922" y="379095"/>
                  </a:lnTo>
                  <a:cubicBezTo>
                    <a:pt x="20492" y="379095"/>
                    <a:pt x="9697" y="372745"/>
                    <a:pt x="3982" y="362585"/>
                  </a:cubicBezTo>
                  <a:cubicBezTo>
                    <a:pt x="-1733" y="352425"/>
                    <a:pt x="-1098" y="340360"/>
                    <a:pt x="4617" y="330200"/>
                  </a:cubicBezTo>
                  <a:lnTo>
                    <a:pt x="199562" y="15240"/>
                  </a:lnTo>
                  <a:cubicBezTo>
                    <a:pt x="205277" y="5715"/>
                    <a:pt x="215437" y="0"/>
                    <a:pt x="226867" y="0"/>
                  </a:cubicBezTo>
                  <a:cubicBezTo>
                    <a:pt x="237662" y="0"/>
                    <a:pt x="247822" y="5715"/>
                    <a:pt x="254172" y="15240"/>
                  </a:cubicBezTo>
                  <a:lnTo>
                    <a:pt x="449117" y="330200"/>
                  </a:lnTo>
                  <a:cubicBezTo>
                    <a:pt x="455467" y="339725"/>
                    <a:pt x="455467" y="352425"/>
                    <a:pt x="449752" y="362585"/>
                  </a:cubicBezTo>
                  <a:cubicBezTo>
                    <a:pt x="442767" y="372745"/>
                    <a:pt x="432607" y="379095"/>
                    <a:pt x="421177" y="379095"/>
                  </a:cubicBezTo>
                  <a:close/>
                  <a:moveTo>
                    <a:pt x="88437" y="315595"/>
                  </a:moveTo>
                  <a:lnTo>
                    <a:pt x="364027" y="315595"/>
                  </a:lnTo>
                  <a:lnTo>
                    <a:pt x="226232" y="92710"/>
                  </a:lnTo>
                  <a:lnTo>
                    <a:pt x="88437" y="31559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38" name="Google Shape;438;p24"/>
            <p:cNvGrpSpPr/>
            <p:nvPr/>
          </p:nvGrpSpPr>
          <p:grpSpPr>
            <a:xfrm>
              <a:off x="8650583" y="4393975"/>
              <a:ext cx="288306" cy="288306"/>
              <a:chOff x="5755640" y="4248563"/>
              <a:chExt cx="403225" cy="403225"/>
            </a:xfrm>
          </p:grpSpPr>
          <p:sp>
            <p:nvSpPr>
              <p:cNvPr id="439" name="Google Shape;439;p24"/>
              <p:cNvSpPr/>
              <p:nvPr/>
            </p:nvSpPr>
            <p:spPr>
              <a:xfrm>
                <a:off x="5755640" y="4248563"/>
                <a:ext cx="403225" cy="403225"/>
              </a:xfrm>
              <a:custGeom>
                <a:avLst/>
                <a:gdLst/>
                <a:ahLst/>
                <a:cxnLst/>
                <a:rect l="l" t="t" r="r" b="b"/>
                <a:pathLst>
                  <a:path w="403225" h="403225" extrusionOk="0">
                    <a:moveTo>
                      <a:pt x="370840" y="403225"/>
                    </a:moveTo>
                    <a:cubicBezTo>
                      <a:pt x="362585" y="403225"/>
                      <a:pt x="354330" y="400050"/>
                      <a:pt x="348615" y="393700"/>
                    </a:cubicBezTo>
                    <a:lnTo>
                      <a:pt x="9525" y="54610"/>
                    </a:lnTo>
                    <a:cubicBezTo>
                      <a:pt x="-3175" y="41910"/>
                      <a:pt x="-3175" y="22225"/>
                      <a:pt x="9525" y="9525"/>
                    </a:cubicBezTo>
                    <a:cubicBezTo>
                      <a:pt x="22225" y="-3175"/>
                      <a:pt x="41910" y="-3175"/>
                      <a:pt x="54610" y="9525"/>
                    </a:cubicBezTo>
                    <a:lnTo>
                      <a:pt x="393700" y="348615"/>
                    </a:lnTo>
                    <a:cubicBezTo>
                      <a:pt x="406400" y="361315"/>
                      <a:pt x="406400" y="381000"/>
                      <a:pt x="393700" y="393700"/>
                    </a:cubicBezTo>
                    <a:cubicBezTo>
                      <a:pt x="386715" y="400685"/>
                      <a:pt x="379095" y="403225"/>
                      <a:pt x="370840" y="40322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0" name="Google Shape;440;p24"/>
              <p:cNvSpPr/>
              <p:nvPr/>
            </p:nvSpPr>
            <p:spPr>
              <a:xfrm>
                <a:off x="5755640" y="4248563"/>
                <a:ext cx="403225" cy="403225"/>
              </a:xfrm>
              <a:custGeom>
                <a:avLst/>
                <a:gdLst/>
                <a:ahLst/>
                <a:cxnLst/>
                <a:rect l="l" t="t" r="r" b="b"/>
                <a:pathLst>
                  <a:path w="403225" h="403225" extrusionOk="0">
                    <a:moveTo>
                      <a:pt x="31750" y="403225"/>
                    </a:moveTo>
                    <a:cubicBezTo>
                      <a:pt x="23495" y="403225"/>
                      <a:pt x="15240" y="400050"/>
                      <a:pt x="9525" y="393700"/>
                    </a:cubicBezTo>
                    <a:cubicBezTo>
                      <a:pt x="-3175" y="381000"/>
                      <a:pt x="-3175" y="361315"/>
                      <a:pt x="9525" y="348615"/>
                    </a:cubicBezTo>
                    <a:lnTo>
                      <a:pt x="348615" y="9525"/>
                    </a:lnTo>
                    <a:cubicBezTo>
                      <a:pt x="361315" y="-3175"/>
                      <a:pt x="381000" y="-3175"/>
                      <a:pt x="393700" y="9525"/>
                    </a:cubicBezTo>
                    <a:cubicBezTo>
                      <a:pt x="406400" y="22225"/>
                      <a:pt x="406400" y="41910"/>
                      <a:pt x="393700" y="54610"/>
                    </a:cubicBezTo>
                    <a:lnTo>
                      <a:pt x="54610" y="393700"/>
                    </a:lnTo>
                    <a:cubicBezTo>
                      <a:pt x="48260" y="400685"/>
                      <a:pt x="40005" y="403225"/>
                      <a:pt x="31750" y="40322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41" name="Google Shape;441;p24"/>
          <p:cNvGrpSpPr/>
          <p:nvPr/>
        </p:nvGrpSpPr>
        <p:grpSpPr>
          <a:xfrm flipH="1">
            <a:off x="235330" y="129383"/>
            <a:ext cx="11457288" cy="4884753"/>
            <a:chOff x="4049517" y="-96758"/>
            <a:chExt cx="14937794" cy="6368648"/>
          </a:xfrm>
        </p:grpSpPr>
        <p:sp>
          <p:nvSpPr>
            <p:cNvPr id="442" name="Google Shape;442;p24"/>
            <p:cNvSpPr/>
            <p:nvPr/>
          </p:nvSpPr>
          <p:spPr>
            <a:xfrm>
              <a:off x="18697752" y="269002"/>
              <a:ext cx="289559" cy="289560"/>
            </a:xfrm>
            <a:custGeom>
              <a:avLst/>
              <a:gdLst/>
              <a:ahLst/>
              <a:cxnLst/>
              <a:rect l="l" t="t" r="r" b="b"/>
              <a:pathLst>
                <a:path w="289559" h="289560" extrusionOk="0">
                  <a:moveTo>
                    <a:pt x="0" y="144780"/>
                  </a:moveTo>
                  <a:cubicBezTo>
                    <a:pt x="127000" y="144780"/>
                    <a:pt x="144780" y="289560"/>
                    <a:pt x="144780" y="289560"/>
                  </a:cubicBezTo>
                  <a:cubicBezTo>
                    <a:pt x="144780" y="289560"/>
                    <a:pt x="163195" y="144780"/>
                    <a:pt x="289560" y="144780"/>
                  </a:cubicBezTo>
                  <a:cubicBezTo>
                    <a:pt x="162560" y="144780"/>
                    <a:pt x="144780" y="0"/>
                    <a:pt x="144780" y="0"/>
                  </a:cubicBezTo>
                  <a:cubicBezTo>
                    <a:pt x="144780" y="0"/>
                    <a:pt x="127000" y="144780"/>
                    <a:pt x="0" y="14478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3" name="Google Shape;443;p24"/>
            <p:cNvSpPr/>
            <p:nvPr/>
          </p:nvSpPr>
          <p:spPr>
            <a:xfrm>
              <a:off x="13825972" y="5827060"/>
              <a:ext cx="289559" cy="289560"/>
            </a:xfrm>
            <a:custGeom>
              <a:avLst/>
              <a:gdLst/>
              <a:ahLst/>
              <a:cxnLst/>
              <a:rect l="l" t="t" r="r" b="b"/>
              <a:pathLst>
                <a:path w="289559" h="289560" extrusionOk="0">
                  <a:moveTo>
                    <a:pt x="0" y="144780"/>
                  </a:moveTo>
                  <a:cubicBezTo>
                    <a:pt x="127000" y="144780"/>
                    <a:pt x="144780" y="289560"/>
                    <a:pt x="144780" y="289560"/>
                  </a:cubicBezTo>
                  <a:cubicBezTo>
                    <a:pt x="144780" y="289560"/>
                    <a:pt x="163195" y="144780"/>
                    <a:pt x="289560" y="144780"/>
                  </a:cubicBezTo>
                  <a:cubicBezTo>
                    <a:pt x="162560" y="144780"/>
                    <a:pt x="144780" y="0"/>
                    <a:pt x="144780" y="0"/>
                  </a:cubicBezTo>
                  <a:cubicBezTo>
                    <a:pt x="144780" y="0"/>
                    <a:pt x="127000" y="144780"/>
                    <a:pt x="0" y="14478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4" name="Google Shape;444;p24"/>
            <p:cNvSpPr/>
            <p:nvPr/>
          </p:nvSpPr>
          <p:spPr>
            <a:xfrm>
              <a:off x="5238823" y="5982331"/>
              <a:ext cx="289560" cy="289560"/>
            </a:xfrm>
            <a:custGeom>
              <a:avLst/>
              <a:gdLst/>
              <a:ahLst/>
              <a:cxnLst/>
              <a:rect l="l" t="t" r="r" b="b"/>
              <a:pathLst>
                <a:path w="289560" h="289560" extrusionOk="0">
                  <a:moveTo>
                    <a:pt x="0" y="144780"/>
                  </a:moveTo>
                  <a:cubicBezTo>
                    <a:pt x="127000" y="144780"/>
                    <a:pt x="144780" y="289560"/>
                    <a:pt x="144780" y="289560"/>
                  </a:cubicBezTo>
                  <a:cubicBezTo>
                    <a:pt x="144780" y="289560"/>
                    <a:pt x="163195" y="144780"/>
                    <a:pt x="289560" y="144780"/>
                  </a:cubicBezTo>
                  <a:cubicBezTo>
                    <a:pt x="162560" y="144780"/>
                    <a:pt x="144780" y="0"/>
                    <a:pt x="144780" y="0"/>
                  </a:cubicBezTo>
                  <a:cubicBezTo>
                    <a:pt x="144780" y="0"/>
                    <a:pt x="127000" y="144780"/>
                    <a:pt x="0" y="14478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5" name="Google Shape;445;p24"/>
            <p:cNvSpPr/>
            <p:nvPr/>
          </p:nvSpPr>
          <p:spPr>
            <a:xfrm>
              <a:off x="18250711" y="-96758"/>
              <a:ext cx="520700" cy="520700"/>
            </a:xfrm>
            <a:custGeom>
              <a:avLst/>
              <a:gdLst/>
              <a:ahLst/>
              <a:cxnLst/>
              <a:rect l="l" t="t" r="r" b="b"/>
              <a:pathLst>
                <a:path w="520700" h="520700" extrusionOk="0">
                  <a:moveTo>
                    <a:pt x="0" y="260350"/>
                  </a:moveTo>
                  <a:cubicBezTo>
                    <a:pt x="227330" y="260350"/>
                    <a:pt x="260350" y="520700"/>
                    <a:pt x="260350" y="520700"/>
                  </a:cubicBezTo>
                  <a:cubicBezTo>
                    <a:pt x="260350" y="520700"/>
                    <a:pt x="293370" y="260350"/>
                    <a:pt x="520700" y="260350"/>
                  </a:cubicBezTo>
                  <a:cubicBezTo>
                    <a:pt x="293370" y="260350"/>
                    <a:pt x="260350" y="0"/>
                    <a:pt x="260350" y="0"/>
                  </a:cubicBezTo>
                  <a:cubicBezTo>
                    <a:pt x="260350" y="0"/>
                    <a:pt x="227965" y="260350"/>
                    <a:pt x="0" y="26035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6" name="Google Shape;446;p24"/>
            <p:cNvSpPr/>
            <p:nvPr/>
          </p:nvSpPr>
          <p:spPr>
            <a:xfrm>
              <a:off x="4049517" y="404662"/>
              <a:ext cx="520700" cy="520700"/>
            </a:xfrm>
            <a:custGeom>
              <a:avLst/>
              <a:gdLst/>
              <a:ahLst/>
              <a:cxnLst/>
              <a:rect l="l" t="t" r="r" b="b"/>
              <a:pathLst>
                <a:path w="520700" h="520700" extrusionOk="0">
                  <a:moveTo>
                    <a:pt x="0" y="260350"/>
                  </a:moveTo>
                  <a:cubicBezTo>
                    <a:pt x="227330" y="260350"/>
                    <a:pt x="260350" y="520700"/>
                    <a:pt x="260350" y="520700"/>
                  </a:cubicBezTo>
                  <a:cubicBezTo>
                    <a:pt x="260350" y="520700"/>
                    <a:pt x="293370" y="260350"/>
                    <a:pt x="520700" y="260350"/>
                  </a:cubicBezTo>
                  <a:cubicBezTo>
                    <a:pt x="293370" y="260350"/>
                    <a:pt x="260350" y="0"/>
                    <a:pt x="260350" y="0"/>
                  </a:cubicBezTo>
                  <a:cubicBezTo>
                    <a:pt x="260350" y="0"/>
                    <a:pt x="227330" y="260350"/>
                    <a:pt x="0" y="26035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8" name="Google Shape;448;p25"/>
          <p:cNvGrpSpPr/>
          <p:nvPr/>
        </p:nvGrpSpPr>
        <p:grpSpPr>
          <a:xfrm>
            <a:off x="-82276" y="-68237"/>
            <a:ext cx="9308551" cy="5279978"/>
            <a:chOff x="-54800" y="-62250"/>
            <a:chExt cx="9308551" cy="5279978"/>
          </a:xfrm>
        </p:grpSpPr>
        <p:pic>
          <p:nvPicPr>
            <p:cNvPr id="449" name="Google Shape;449;p25"/>
            <p:cNvPicPr preferRelativeResize="0"/>
            <p:nvPr/>
          </p:nvPicPr>
          <p:blipFill rotWithShape="1">
            <a:blip r:embed="rId2">
              <a:alphaModFix/>
            </a:blip>
            <a:srcRect l="-13739" t="52204" b="-13105"/>
            <a:stretch/>
          </p:blipFill>
          <p:spPr>
            <a:xfrm>
              <a:off x="3794850" y="-62250"/>
              <a:ext cx="1080074" cy="5727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0" name="Google Shape;450;p25"/>
            <p:cNvPicPr preferRelativeResize="0"/>
            <p:nvPr/>
          </p:nvPicPr>
          <p:blipFill rotWithShape="1">
            <a:blip r:embed="rId2">
              <a:alphaModFix/>
            </a:blip>
            <a:srcRect l="-4636" r="38686" b="44367"/>
            <a:stretch/>
          </p:blipFill>
          <p:spPr>
            <a:xfrm>
              <a:off x="8297576" y="4419025"/>
              <a:ext cx="956175" cy="7987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1" name="Google Shape;451;p25"/>
            <p:cNvPicPr preferRelativeResize="0"/>
            <p:nvPr/>
          </p:nvPicPr>
          <p:blipFill rotWithShape="1">
            <a:blip r:embed="rId2">
              <a:alphaModFix/>
            </a:blip>
            <a:srcRect l="67441" r="-11297"/>
            <a:stretch/>
          </p:blipFill>
          <p:spPr>
            <a:xfrm>
              <a:off x="-54800" y="3483575"/>
              <a:ext cx="768026" cy="173414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52" name="Google Shape;45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7463" y="-3035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3" name="Google Shape;453;p25"/>
          <p:cNvGrpSpPr/>
          <p:nvPr/>
        </p:nvGrpSpPr>
        <p:grpSpPr>
          <a:xfrm>
            <a:off x="103935" y="101512"/>
            <a:ext cx="8807478" cy="4879775"/>
            <a:chOff x="131411" y="107499"/>
            <a:chExt cx="8807478" cy="4879775"/>
          </a:xfrm>
        </p:grpSpPr>
        <p:sp>
          <p:nvSpPr>
            <p:cNvPr id="454" name="Google Shape;454;p25"/>
            <p:cNvSpPr/>
            <p:nvPr/>
          </p:nvSpPr>
          <p:spPr>
            <a:xfrm>
              <a:off x="1937459" y="107499"/>
              <a:ext cx="287852" cy="287852"/>
            </a:xfrm>
            <a:custGeom>
              <a:avLst/>
              <a:gdLst/>
              <a:ahLst/>
              <a:cxnLst/>
              <a:rect l="l" t="t" r="r" b="b"/>
              <a:pathLst>
                <a:path w="402590" h="402590" extrusionOk="0">
                  <a:moveTo>
                    <a:pt x="370840" y="402590"/>
                  </a:moveTo>
                  <a:lnTo>
                    <a:pt x="31750" y="402590"/>
                  </a:lnTo>
                  <a:cubicBezTo>
                    <a:pt x="13970" y="402590"/>
                    <a:pt x="0" y="388620"/>
                    <a:pt x="0" y="370840"/>
                  </a:cubicBezTo>
                  <a:lnTo>
                    <a:pt x="0" y="31750"/>
                  </a:lnTo>
                  <a:cubicBezTo>
                    <a:pt x="0" y="13970"/>
                    <a:pt x="13970" y="0"/>
                    <a:pt x="31750" y="0"/>
                  </a:cubicBezTo>
                  <a:lnTo>
                    <a:pt x="370840" y="0"/>
                  </a:lnTo>
                  <a:cubicBezTo>
                    <a:pt x="388620" y="0"/>
                    <a:pt x="402590" y="13970"/>
                    <a:pt x="402590" y="31750"/>
                  </a:cubicBezTo>
                  <a:lnTo>
                    <a:pt x="402590" y="370840"/>
                  </a:lnTo>
                  <a:cubicBezTo>
                    <a:pt x="402590" y="388620"/>
                    <a:pt x="387985" y="402590"/>
                    <a:pt x="370840" y="402590"/>
                  </a:cubicBezTo>
                  <a:close/>
                  <a:moveTo>
                    <a:pt x="63500" y="339090"/>
                  </a:moveTo>
                  <a:lnTo>
                    <a:pt x="339090" y="339090"/>
                  </a:lnTo>
                  <a:lnTo>
                    <a:pt x="339090" y="63500"/>
                  </a:lnTo>
                  <a:lnTo>
                    <a:pt x="63500" y="63500"/>
                  </a:lnTo>
                  <a:lnTo>
                    <a:pt x="63500" y="339090"/>
                  </a:lnTo>
                  <a:close/>
                </a:path>
              </a:pathLst>
            </a:custGeom>
            <a:solidFill>
              <a:srgbClr val="E742F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5" name="Google Shape;455;p25"/>
            <p:cNvSpPr/>
            <p:nvPr/>
          </p:nvSpPr>
          <p:spPr>
            <a:xfrm>
              <a:off x="131411" y="2956850"/>
              <a:ext cx="317817" cy="317817"/>
            </a:xfrm>
            <a:custGeom>
              <a:avLst/>
              <a:gdLst/>
              <a:ahLst/>
              <a:cxnLst/>
              <a:rect l="l" t="t" r="r" b="b"/>
              <a:pathLst>
                <a:path w="444500" h="444500" extrusionOk="0">
                  <a:moveTo>
                    <a:pt x="222250" y="444500"/>
                  </a:moveTo>
                  <a:cubicBezTo>
                    <a:pt x="99695" y="444500"/>
                    <a:pt x="0" y="344805"/>
                    <a:pt x="0" y="222250"/>
                  </a:cubicBezTo>
                  <a:cubicBezTo>
                    <a:pt x="0" y="99695"/>
                    <a:pt x="99695" y="0"/>
                    <a:pt x="222250" y="0"/>
                  </a:cubicBezTo>
                  <a:cubicBezTo>
                    <a:pt x="344805" y="0"/>
                    <a:pt x="444500" y="99695"/>
                    <a:pt x="444500" y="222250"/>
                  </a:cubicBezTo>
                  <a:cubicBezTo>
                    <a:pt x="444500" y="344805"/>
                    <a:pt x="344805" y="444500"/>
                    <a:pt x="222250" y="444500"/>
                  </a:cubicBezTo>
                  <a:close/>
                  <a:moveTo>
                    <a:pt x="222250" y="62865"/>
                  </a:moveTo>
                  <a:cubicBezTo>
                    <a:pt x="134620" y="62865"/>
                    <a:pt x="63500" y="133985"/>
                    <a:pt x="63500" y="221615"/>
                  </a:cubicBezTo>
                  <a:cubicBezTo>
                    <a:pt x="63500" y="309245"/>
                    <a:pt x="134620" y="380365"/>
                    <a:pt x="222250" y="380365"/>
                  </a:cubicBezTo>
                  <a:cubicBezTo>
                    <a:pt x="309880" y="380365"/>
                    <a:pt x="381000" y="309245"/>
                    <a:pt x="381000" y="221615"/>
                  </a:cubicBezTo>
                  <a:cubicBezTo>
                    <a:pt x="381000" y="134620"/>
                    <a:pt x="309880" y="62865"/>
                    <a:pt x="222250" y="6286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6" name="Google Shape;456;p25"/>
            <p:cNvSpPr/>
            <p:nvPr/>
          </p:nvSpPr>
          <p:spPr>
            <a:xfrm>
              <a:off x="7328460" y="4716222"/>
              <a:ext cx="324582" cy="271052"/>
            </a:xfrm>
            <a:custGeom>
              <a:avLst/>
              <a:gdLst/>
              <a:ahLst/>
              <a:cxnLst/>
              <a:rect l="l" t="t" r="r" b="b"/>
              <a:pathLst>
                <a:path w="453961" h="379094" extrusionOk="0">
                  <a:moveTo>
                    <a:pt x="421177" y="379095"/>
                  </a:moveTo>
                  <a:lnTo>
                    <a:pt x="31922" y="379095"/>
                  </a:lnTo>
                  <a:cubicBezTo>
                    <a:pt x="20492" y="379095"/>
                    <a:pt x="9697" y="372745"/>
                    <a:pt x="3982" y="362585"/>
                  </a:cubicBezTo>
                  <a:cubicBezTo>
                    <a:pt x="-1733" y="352425"/>
                    <a:pt x="-1098" y="340360"/>
                    <a:pt x="4617" y="330200"/>
                  </a:cubicBezTo>
                  <a:lnTo>
                    <a:pt x="199562" y="15240"/>
                  </a:lnTo>
                  <a:cubicBezTo>
                    <a:pt x="205277" y="5715"/>
                    <a:pt x="215437" y="0"/>
                    <a:pt x="226867" y="0"/>
                  </a:cubicBezTo>
                  <a:cubicBezTo>
                    <a:pt x="237662" y="0"/>
                    <a:pt x="247822" y="5715"/>
                    <a:pt x="254172" y="15240"/>
                  </a:cubicBezTo>
                  <a:lnTo>
                    <a:pt x="449117" y="330200"/>
                  </a:lnTo>
                  <a:cubicBezTo>
                    <a:pt x="455467" y="339725"/>
                    <a:pt x="455467" y="352425"/>
                    <a:pt x="449752" y="362585"/>
                  </a:cubicBezTo>
                  <a:cubicBezTo>
                    <a:pt x="442767" y="372745"/>
                    <a:pt x="432607" y="379095"/>
                    <a:pt x="421177" y="379095"/>
                  </a:cubicBezTo>
                  <a:close/>
                  <a:moveTo>
                    <a:pt x="88437" y="315595"/>
                  </a:moveTo>
                  <a:lnTo>
                    <a:pt x="364027" y="315595"/>
                  </a:lnTo>
                  <a:lnTo>
                    <a:pt x="226232" y="92710"/>
                  </a:lnTo>
                  <a:lnTo>
                    <a:pt x="88437" y="31559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57" name="Google Shape;457;p25"/>
            <p:cNvGrpSpPr/>
            <p:nvPr/>
          </p:nvGrpSpPr>
          <p:grpSpPr>
            <a:xfrm>
              <a:off x="8650583" y="395350"/>
              <a:ext cx="288306" cy="288306"/>
              <a:chOff x="5755640" y="-1343920"/>
              <a:chExt cx="403225" cy="403225"/>
            </a:xfrm>
          </p:grpSpPr>
          <p:sp>
            <p:nvSpPr>
              <p:cNvPr id="458" name="Google Shape;458;p25"/>
              <p:cNvSpPr/>
              <p:nvPr/>
            </p:nvSpPr>
            <p:spPr>
              <a:xfrm>
                <a:off x="5755640" y="-1343920"/>
                <a:ext cx="403225" cy="403225"/>
              </a:xfrm>
              <a:custGeom>
                <a:avLst/>
                <a:gdLst/>
                <a:ahLst/>
                <a:cxnLst/>
                <a:rect l="l" t="t" r="r" b="b"/>
                <a:pathLst>
                  <a:path w="403225" h="403225" extrusionOk="0">
                    <a:moveTo>
                      <a:pt x="370840" y="403225"/>
                    </a:moveTo>
                    <a:cubicBezTo>
                      <a:pt x="362585" y="403225"/>
                      <a:pt x="354330" y="400050"/>
                      <a:pt x="348615" y="393700"/>
                    </a:cubicBezTo>
                    <a:lnTo>
                      <a:pt x="9525" y="54610"/>
                    </a:lnTo>
                    <a:cubicBezTo>
                      <a:pt x="-3175" y="41910"/>
                      <a:pt x="-3175" y="22225"/>
                      <a:pt x="9525" y="9525"/>
                    </a:cubicBezTo>
                    <a:cubicBezTo>
                      <a:pt x="22225" y="-3175"/>
                      <a:pt x="41910" y="-3175"/>
                      <a:pt x="54610" y="9525"/>
                    </a:cubicBezTo>
                    <a:lnTo>
                      <a:pt x="393700" y="348615"/>
                    </a:lnTo>
                    <a:cubicBezTo>
                      <a:pt x="406400" y="361315"/>
                      <a:pt x="406400" y="381000"/>
                      <a:pt x="393700" y="393700"/>
                    </a:cubicBezTo>
                    <a:cubicBezTo>
                      <a:pt x="386715" y="400685"/>
                      <a:pt x="379095" y="403225"/>
                      <a:pt x="370840" y="40322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9" name="Google Shape;459;p25"/>
              <p:cNvSpPr/>
              <p:nvPr/>
            </p:nvSpPr>
            <p:spPr>
              <a:xfrm>
                <a:off x="5755640" y="-1343920"/>
                <a:ext cx="403225" cy="403225"/>
              </a:xfrm>
              <a:custGeom>
                <a:avLst/>
                <a:gdLst/>
                <a:ahLst/>
                <a:cxnLst/>
                <a:rect l="l" t="t" r="r" b="b"/>
                <a:pathLst>
                  <a:path w="403225" h="403225" extrusionOk="0">
                    <a:moveTo>
                      <a:pt x="31750" y="403225"/>
                    </a:moveTo>
                    <a:cubicBezTo>
                      <a:pt x="23495" y="403225"/>
                      <a:pt x="15240" y="400050"/>
                      <a:pt x="9525" y="393700"/>
                    </a:cubicBezTo>
                    <a:cubicBezTo>
                      <a:pt x="-3175" y="381000"/>
                      <a:pt x="-3175" y="361315"/>
                      <a:pt x="9525" y="348615"/>
                    </a:cubicBezTo>
                    <a:lnTo>
                      <a:pt x="348615" y="9525"/>
                    </a:lnTo>
                    <a:cubicBezTo>
                      <a:pt x="361315" y="-3175"/>
                      <a:pt x="381000" y="-3175"/>
                      <a:pt x="393700" y="9525"/>
                    </a:cubicBezTo>
                    <a:cubicBezTo>
                      <a:pt x="406400" y="22225"/>
                      <a:pt x="406400" y="41910"/>
                      <a:pt x="393700" y="54610"/>
                    </a:cubicBezTo>
                    <a:lnTo>
                      <a:pt x="54610" y="393700"/>
                    </a:lnTo>
                    <a:cubicBezTo>
                      <a:pt x="48260" y="400685"/>
                      <a:pt x="40005" y="403225"/>
                      <a:pt x="31750" y="40322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60" name="Google Shape;460;p25"/>
          <p:cNvGrpSpPr/>
          <p:nvPr/>
        </p:nvGrpSpPr>
        <p:grpSpPr>
          <a:xfrm flipH="1">
            <a:off x="69838" y="287985"/>
            <a:ext cx="8965318" cy="4731814"/>
            <a:chOff x="3876517" y="63593"/>
            <a:chExt cx="11688811" cy="6169249"/>
          </a:xfrm>
        </p:grpSpPr>
        <p:sp>
          <p:nvSpPr>
            <p:cNvPr id="461" name="Google Shape;461;p25"/>
            <p:cNvSpPr/>
            <p:nvPr/>
          </p:nvSpPr>
          <p:spPr>
            <a:xfrm>
              <a:off x="3876517" y="5024674"/>
              <a:ext cx="289559" cy="289560"/>
            </a:xfrm>
            <a:custGeom>
              <a:avLst/>
              <a:gdLst/>
              <a:ahLst/>
              <a:cxnLst/>
              <a:rect l="l" t="t" r="r" b="b"/>
              <a:pathLst>
                <a:path w="289559" h="289560" extrusionOk="0">
                  <a:moveTo>
                    <a:pt x="0" y="144780"/>
                  </a:moveTo>
                  <a:cubicBezTo>
                    <a:pt x="127000" y="144780"/>
                    <a:pt x="144780" y="289560"/>
                    <a:pt x="144780" y="289560"/>
                  </a:cubicBezTo>
                  <a:cubicBezTo>
                    <a:pt x="144780" y="289560"/>
                    <a:pt x="163195" y="144780"/>
                    <a:pt x="289560" y="144780"/>
                  </a:cubicBezTo>
                  <a:cubicBezTo>
                    <a:pt x="162560" y="144780"/>
                    <a:pt x="144780" y="0"/>
                    <a:pt x="144780" y="0"/>
                  </a:cubicBezTo>
                  <a:cubicBezTo>
                    <a:pt x="144780" y="0"/>
                    <a:pt x="127000" y="144780"/>
                    <a:pt x="0" y="14478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2" name="Google Shape;462;p25"/>
            <p:cNvSpPr/>
            <p:nvPr/>
          </p:nvSpPr>
          <p:spPr>
            <a:xfrm>
              <a:off x="9576143" y="5943282"/>
              <a:ext cx="289560" cy="289560"/>
            </a:xfrm>
            <a:custGeom>
              <a:avLst/>
              <a:gdLst/>
              <a:ahLst/>
              <a:cxnLst/>
              <a:rect l="l" t="t" r="r" b="b"/>
              <a:pathLst>
                <a:path w="289560" h="289560" extrusionOk="0">
                  <a:moveTo>
                    <a:pt x="0" y="144780"/>
                  </a:moveTo>
                  <a:cubicBezTo>
                    <a:pt x="127000" y="144780"/>
                    <a:pt x="144780" y="289560"/>
                    <a:pt x="144780" y="289560"/>
                  </a:cubicBezTo>
                  <a:cubicBezTo>
                    <a:pt x="144780" y="289560"/>
                    <a:pt x="163195" y="144780"/>
                    <a:pt x="289560" y="144780"/>
                  </a:cubicBezTo>
                  <a:cubicBezTo>
                    <a:pt x="162560" y="144780"/>
                    <a:pt x="144780" y="0"/>
                    <a:pt x="144780" y="0"/>
                  </a:cubicBezTo>
                  <a:cubicBezTo>
                    <a:pt x="144780" y="0"/>
                    <a:pt x="127000" y="144780"/>
                    <a:pt x="0" y="14478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3" name="Google Shape;463;p25"/>
            <p:cNvSpPr/>
            <p:nvPr/>
          </p:nvSpPr>
          <p:spPr>
            <a:xfrm>
              <a:off x="4005454" y="5422587"/>
              <a:ext cx="520700" cy="520700"/>
            </a:xfrm>
            <a:custGeom>
              <a:avLst/>
              <a:gdLst/>
              <a:ahLst/>
              <a:cxnLst/>
              <a:rect l="l" t="t" r="r" b="b"/>
              <a:pathLst>
                <a:path w="520700" h="520700" extrusionOk="0">
                  <a:moveTo>
                    <a:pt x="0" y="260350"/>
                  </a:moveTo>
                  <a:cubicBezTo>
                    <a:pt x="227330" y="260350"/>
                    <a:pt x="260350" y="520700"/>
                    <a:pt x="260350" y="520700"/>
                  </a:cubicBezTo>
                  <a:cubicBezTo>
                    <a:pt x="260350" y="520700"/>
                    <a:pt x="293370" y="260350"/>
                    <a:pt x="520700" y="260350"/>
                  </a:cubicBezTo>
                  <a:cubicBezTo>
                    <a:pt x="293370" y="260350"/>
                    <a:pt x="260350" y="0"/>
                    <a:pt x="260350" y="0"/>
                  </a:cubicBezTo>
                  <a:cubicBezTo>
                    <a:pt x="260350" y="0"/>
                    <a:pt x="227965" y="260350"/>
                    <a:pt x="0" y="26035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4" name="Google Shape;464;p25"/>
            <p:cNvSpPr/>
            <p:nvPr/>
          </p:nvSpPr>
          <p:spPr>
            <a:xfrm>
              <a:off x="15044628" y="63593"/>
              <a:ext cx="520700" cy="520700"/>
            </a:xfrm>
            <a:custGeom>
              <a:avLst/>
              <a:gdLst/>
              <a:ahLst/>
              <a:cxnLst/>
              <a:rect l="l" t="t" r="r" b="b"/>
              <a:pathLst>
                <a:path w="520700" h="520700" extrusionOk="0">
                  <a:moveTo>
                    <a:pt x="0" y="260350"/>
                  </a:moveTo>
                  <a:cubicBezTo>
                    <a:pt x="227330" y="260350"/>
                    <a:pt x="260350" y="520700"/>
                    <a:pt x="260350" y="520700"/>
                  </a:cubicBezTo>
                  <a:cubicBezTo>
                    <a:pt x="260350" y="520700"/>
                    <a:pt x="293370" y="260350"/>
                    <a:pt x="520700" y="260350"/>
                  </a:cubicBezTo>
                  <a:cubicBezTo>
                    <a:pt x="293370" y="260350"/>
                    <a:pt x="260350" y="0"/>
                    <a:pt x="260350" y="0"/>
                  </a:cubicBezTo>
                  <a:cubicBezTo>
                    <a:pt x="260350" y="0"/>
                    <a:pt x="227330" y="260350"/>
                    <a:pt x="0" y="26035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xo"/>
              <a:buNone/>
              <a:defRPr sz="3000" b="1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xo"/>
              <a:buNone/>
              <a:defRPr sz="3000" b="1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xo"/>
              <a:buNone/>
              <a:defRPr sz="3000" b="1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xo"/>
              <a:buNone/>
              <a:defRPr sz="3000" b="1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xo"/>
              <a:buNone/>
              <a:defRPr sz="3000" b="1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xo"/>
              <a:buNone/>
              <a:defRPr sz="3000" b="1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xo"/>
              <a:buNone/>
              <a:defRPr sz="3000" b="1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xo"/>
              <a:buNone/>
              <a:defRPr sz="3000" b="1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xo"/>
              <a:buNone/>
              <a:defRPr sz="3000" b="1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●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L="914400" lvl="1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○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L="1371600" lvl="2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■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L="1828800" lvl="3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●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L="2286000" lvl="4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○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L="2743200" lvl="5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■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L="3200400" lvl="6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●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L="3657600" lvl="7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○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L="4114800" lvl="8" indent="-30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Archivo"/>
              <a:buChar char="■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3" r:id="rId2"/>
    <p:sldLayoutId id="2147483654" r:id="rId3"/>
    <p:sldLayoutId id="2147483657" r:id="rId4"/>
    <p:sldLayoutId id="2147483658" r:id="rId5"/>
    <p:sldLayoutId id="2147483659" r:id="rId6"/>
    <p:sldLayoutId id="2147483669" r:id="rId7"/>
    <p:sldLayoutId id="2147483670" r:id="rId8"/>
    <p:sldLayoutId id="2147483671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ujaddidfa/JavaMineSweeper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29"/>
          <p:cNvSpPr txBox="1">
            <a:spLocks noGrp="1"/>
          </p:cNvSpPr>
          <p:nvPr>
            <p:ph type="ctrTitle"/>
          </p:nvPr>
        </p:nvSpPr>
        <p:spPr>
          <a:xfrm>
            <a:off x="286439" y="1088293"/>
            <a:ext cx="8571122" cy="132280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4000" dirty="0"/>
              <a:t>TUGAS AKHIR PEMROGRAMAN BERORIENTASI OBJEK</a:t>
            </a:r>
            <a:endParaRPr sz="4000" dirty="0"/>
          </a:p>
        </p:txBody>
      </p:sp>
      <p:sp>
        <p:nvSpPr>
          <p:cNvPr id="477" name="Google Shape;477;p29"/>
          <p:cNvSpPr/>
          <p:nvPr/>
        </p:nvSpPr>
        <p:spPr>
          <a:xfrm>
            <a:off x="1280132" y="3770419"/>
            <a:ext cx="222237" cy="222237"/>
          </a:xfrm>
          <a:custGeom>
            <a:avLst/>
            <a:gdLst/>
            <a:ahLst/>
            <a:cxnLst/>
            <a:rect l="l" t="t" r="r" b="b"/>
            <a:pathLst>
              <a:path w="289560" h="289560" extrusionOk="0">
                <a:moveTo>
                  <a:pt x="0" y="144780"/>
                </a:moveTo>
                <a:cubicBezTo>
                  <a:pt x="127000" y="144780"/>
                  <a:pt x="144780" y="289560"/>
                  <a:pt x="144780" y="289560"/>
                </a:cubicBezTo>
                <a:cubicBezTo>
                  <a:pt x="144780" y="289560"/>
                  <a:pt x="163195" y="144780"/>
                  <a:pt x="289560" y="144780"/>
                </a:cubicBezTo>
                <a:cubicBezTo>
                  <a:pt x="162560" y="144780"/>
                  <a:pt x="144780" y="0"/>
                  <a:pt x="144780" y="0"/>
                </a:cubicBezTo>
                <a:cubicBezTo>
                  <a:pt x="144780" y="0"/>
                  <a:pt x="127000" y="144780"/>
                  <a:pt x="0" y="14478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6" name="Google Shape;476;p29"/>
          <p:cNvSpPr txBox="1">
            <a:spLocks noGrp="1"/>
          </p:cNvSpPr>
          <p:nvPr>
            <p:ph type="subTitle" idx="1"/>
          </p:nvPr>
        </p:nvSpPr>
        <p:spPr>
          <a:xfrm>
            <a:off x="1012650" y="2684840"/>
            <a:ext cx="7118700" cy="161931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dirty="0"/>
              <a:t>NAMA		</a:t>
            </a:r>
            <a:r>
              <a:rPr lang="id-ID"/>
              <a:t>: MUJADDID </a:t>
            </a:r>
            <a:r>
              <a:rPr lang="id-ID" dirty="0"/>
              <a:t>FATHI ATHO’ILLAH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dirty="0"/>
              <a:t>NIM		: 2200018385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dirty="0"/>
              <a:t>KELAS		: H</a:t>
            </a:r>
          </a:p>
          <a:p>
            <a:pPr marL="0" indent="0" algn="l"/>
            <a:r>
              <a:rPr lang="id-ID" dirty="0"/>
              <a:t>MATA KULIAH	: PEMROGRAMAN BERORIENTASI OBJEK</a:t>
            </a:r>
          </a:p>
          <a:p>
            <a:pPr marL="0" indent="0" algn="l"/>
            <a:r>
              <a:rPr lang="id-ID" dirty="0"/>
              <a:t>JUDUL APLIKASI	: PERMAINAN JAVAMINESWEEPER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dirty="0"/>
              <a:t>LINK PROJECT	: </a:t>
            </a:r>
            <a:r>
              <a:rPr lang="id-ID" dirty="0">
                <a:hlinkClick r:id="rId3"/>
              </a:rPr>
              <a:t>https://github.com/mujaddidfa/JavaMineSweeper</a:t>
            </a:r>
            <a:endParaRPr lang="id-ID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p43"/>
          <p:cNvSpPr txBox="1">
            <a:spLocks noGrp="1"/>
          </p:cNvSpPr>
          <p:nvPr>
            <p:ph type="subTitle" idx="1"/>
          </p:nvPr>
        </p:nvSpPr>
        <p:spPr>
          <a:xfrm>
            <a:off x="1284000" y="126007"/>
            <a:ext cx="6576000" cy="5570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3000" b="1" dirty="0">
                <a:latin typeface="Exo" panose="020B0604020202020204" charset="0"/>
              </a:rPr>
              <a:t>Diagram </a:t>
            </a:r>
            <a:r>
              <a:rPr lang="id-ID" sz="3000" b="1" dirty="0" err="1">
                <a:latin typeface="Exo" panose="020B0604020202020204" charset="0"/>
              </a:rPr>
              <a:t>Class</a:t>
            </a:r>
            <a:endParaRPr sz="3000" b="1" dirty="0">
              <a:latin typeface="Exo" panose="020B0604020202020204" charset="0"/>
            </a:endParaRPr>
          </a:p>
        </p:txBody>
      </p:sp>
      <p:pic>
        <p:nvPicPr>
          <p:cNvPr id="2" name="Gambar 1">
            <a:extLst>
              <a:ext uri="{FF2B5EF4-FFF2-40B4-BE49-F238E27FC236}">
                <a16:creationId xmlns:a16="http://schemas.microsoft.com/office/drawing/2014/main" id="{65A03D30-4D47-8AC2-D3DA-5C5C38B429E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2739" y="749148"/>
            <a:ext cx="4338523" cy="415805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051796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43"/>
          <p:cNvSpPr txBox="1">
            <a:spLocks noGrp="1"/>
          </p:cNvSpPr>
          <p:nvPr>
            <p:ph type="title"/>
          </p:nvPr>
        </p:nvSpPr>
        <p:spPr>
          <a:xfrm>
            <a:off x="1284000" y="1459350"/>
            <a:ext cx="6576000" cy="111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dirty="0"/>
              <a:t>05</a:t>
            </a:r>
            <a:endParaRPr dirty="0"/>
          </a:p>
        </p:txBody>
      </p:sp>
      <p:sp>
        <p:nvSpPr>
          <p:cNvPr id="721" name="Google Shape;721;p43"/>
          <p:cNvSpPr txBox="1">
            <a:spLocks noGrp="1"/>
          </p:cNvSpPr>
          <p:nvPr>
            <p:ph type="subTitle" idx="1"/>
          </p:nvPr>
        </p:nvSpPr>
        <p:spPr>
          <a:xfrm>
            <a:off x="947451" y="2571750"/>
            <a:ext cx="7249098" cy="95439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5000" b="1" dirty="0">
                <a:latin typeface="Exo" panose="020B0604020202020204" charset="0"/>
              </a:rPr>
              <a:t>Rancangan Antarmuka</a:t>
            </a:r>
            <a:endParaRPr sz="5000" b="1" dirty="0">
              <a:latin typeface="Ex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98570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p43"/>
          <p:cNvSpPr txBox="1">
            <a:spLocks noGrp="1"/>
          </p:cNvSpPr>
          <p:nvPr>
            <p:ph type="subTitle" idx="1"/>
          </p:nvPr>
        </p:nvSpPr>
        <p:spPr>
          <a:xfrm>
            <a:off x="1284000" y="126007"/>
            <a:ext cx="6576000" cy="5570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3000" b="1" dirty="0">
                <a:latin typeface="Exo" panose="020B0604020202020204" charset="0"/>
              </a:rPr>
              <a:t>Tampilan Awal</a:t>
            </a:r>
            <a:endParaRPr sz="3000" b="1" dirty="0">
              <a:latin typeface="Exo" panose="020B0604020202020204" charset="0"/>
            </a:endParaRPr>
          </a:p>
        </p:txBody>
      </p:sp>
      <p:pic>
        <p:nvPicPr>
          <p:cNvPr id="3" name="Gambar 2">
            <a:extLst>
              <a:ext uri="{FF2B5EF4-FFF2-40B4-BE49-F238E27FC236}">
                <a16:creationId xmlns:a16="http://schemas.microsoft.com/office/drawing/2014/main" id="{99AE042F-14AB-9659-6DCD-6757434B92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2863" y="771931"/>
            <a:ext cx="4098274" cy="4128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4181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p43"/>
          <p:cNvSpPr txBox="1">
            <a:spLocks noGrp="1"/>
          </p:cNvSpPr>
          <p:nvPr>
            <p:ph type="subTitle" idx="1"/>
          </p:nvPr>
        </p:nvSpPr>
        <p:spPr>
          <a:xfrm>
            <a:off x="1057619" y="126007"/>
            <a:ext cx="7028762" cy="5570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3000" b="1" dirty="0">
                <a:latin typeface="Exo" panose="020B0604020202020204" charset="0"/>
              </a:rPr>
              <a:t>Tampilan Antarmuka Level </a:t>
            </a:r>
            <a:r>
              <a:rPr lang="id-ID" sz="3000" b="1" dirty="0" err="1">
                <a:latin typeface="Exo" panose="020B0604020202020204" charset="0"/>
              </a:rPr>
              <a:t>Beginner</a:t>
            </a:r>
            <a:endParaRPr sz="3000" b="1" dirty="0">
              <a:latin typeface="Exo" panose="020B0604020202020204" charset="0"/>
            </a:endParaRPr>
          </a:p>
        </p:txBody>
      </p:sp>
      <p:pic>
        <p:nvPicPr>
          <p:cNvPr id="3" name="Gambar 2">
            <a:extLst>
              <a:ext uri="{FF2B5EF4-FFF2-40B4-BE49-F238E27FC236}">
                <a16:creationId xmlns:a16="http://schemas.microsoft.com/office/drawing/2014/main" id="{99AE042F-14AB-9659-6DCD-6757434B92F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537766" y="771931"/>
            <a:ext cx="4068468" cy="4128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3892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p43"/>
          <p:cNvSpPr txBox="1">
            <a:spLocks noGrp="1"/>
          </p:cNvSpPr>
          <p:nvPr>
            <p:ph type="subTitle" idx="1"/>
          </p:nvPr>
        </p:nvSpPr>
        <p:spPr>
          <a:xfrm>
            <a:off x="738130" y="126007"/>
            <a:ext cx="7667740" cy="5570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3000" b="1" dirty="0">
                <a:latin typeface="Exo" panose="020B0604020202020204" charset="0"/>
              </a:rPr>
              <a:t>Tampilan Antarmuka Level </a:t>
            </a:r>
            <a:r>
              <a:rPr lang="id-ID" sz="3000" b="1" dirty="0" err="1">
                <a:latin typeface="Exo" panose="020B0604020202020204" charset="0"/>
              </a:rPr>
              <a:t>Intermediate</a:t>
            </a:r>
            <a:endParaRPr sz="3000" b="1" dirty="0">
              <a:latin typeface="Exo" panose="020B0604020202020204" charset="0"/>
            </a:endParaRPr>
          </a:p>
        </p:txBody>
      </p:sp>
      <p:pic>
        <p:nvPicPr>
          <p:cNvPr id="3" name="Gambar 2">
            <a:extLst>
              <a:ext uri="{FF2B5EF4-FFF2-40B4-BE49-F238E27FC236}">
                <a16:creationId xmlns:a16="http://schemas.microsoft.com/office/drawing/2014/main" id="{99AE042F-14AB-9659-6DCD-6757434B92F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817783" y="760440"/>
            <a:ext cx="5508434" cy="4151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8361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p43"/>
          <p:cNvSpPr txBox="1">
            <a:spLocks noGrp="1"/>
          </p:cNvSpPr>
          <p:nvPr>
            <p:ph type="subTitle" idx="1"/>
          </p:nvPr>
        </p:nvSpPr>
        <p:spPr>
          <a:xfrm>
            <a:off x="738130" y="126007"/>
            <a:ext cx="7667740" cy="5570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3000" b="1" dirty="0">
                <a:latin typeface="Exo" panose="020B0604020202020204" charset="0"/>
              </a:rPr>
              <a:t>Tampilan Antarmuka Level </a:t>
            </a:r>
            <a:r>
              <a:rPr lang="id-ID" sz="3000" b="1" dirty="0" err="1">
                <a:latin typeface="Exo" panose="020B0604020202020204" charset="0"/>
              </a:rPr>
              <a:t>Expert</a:t>
            </a:r>
            <a:endParaRPr sz="3000" b="1" dirty="0">
              <a:latin typeface="Exo" panose="020B0604020202020204" charset="0"/>
            </a:endParaRPr>
          </a:p>
        </p:txBody>
      </p:sp>
      <p:pic>
        <p:nvPicPr>
          <p:cNvPr id="3" name="Gambar 2">
            <a:extLst>
              <a:ext uri="{FF2B5EF4-FFF2-40B4-BE49-F238E27FC236}">
                <a16:creationId xmlns:a16="http://schemas.microsoft.com/office/drawing/2014/main" id="{99AE042F-14AB-9659-6DCD-6757434B92F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68758" y="758784"/>
            <a:ext cx="7806484" cy="4154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3148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p43"/>
          <p:cNvSpPr txBox="1">
            <a:spLocks noGrp="1"/>
          </p:cNvSpPr>
          <p:nvPr>
            <p:ph type="subTitle" idx="1"/>
          </p:nvPr>
        </p:nvSpPr>
        <p:spPr>
          <a:xfrm>
            <a:off x="738130" y="126007"/>
            <a:ext cx="7667740" cy="5570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3000" b="1" dirty="0">
                <a:latin typeface="Exo" panose="020B0604020202020204" charset="0"/>
              </a:rPr>
              <a:t>Tampilan Ketika Pemain Menekan Ubin (Bukan Ranjau)</a:t>
            </a:r>
            <a:endParaRPr sz="3000" b="1" dirty="0">
              <a:latin typeface="Exo" panose="020B0604020202020204" charset="0"/>
            </a:endParaRPr>
          </a:p>
        </p:txBody>
      </p:sp>
      <p:pic>
        <p:nvPicPr>
          <p:cNvPr id="2" name="Gambar 1">
            <a:extLst>
              <a:ext uri="{FF2B5EF4-FFF2-40B4-BE49-F238E27FC236}">
                <a16:creationId xmlns:a16="http://schemas.microsoft.com/office/drawing/2014/main" id="{BA7929A9-748E-E9C2-DF3E-C5BFD139EE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0125" y="1221495"/>
            <a:ext cx="3623750" cy="3669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0950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p43"/>
          <p:cNvSpPr txBox="1">
            <a:spLocks noGrp="1"/>
          </p:cNvSpPr>
          <p:nvPr>
            <p:ph type="subTitle" idx="1"/>
          </p:nvPr>
        </p:nvSpPr>
        <p:spPr>
          <a:xfrm>
            <a:off x="738130" y="126007"/>
            <a:ext cx="7667740" cy="5570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3000" b="1" dirty="0">
                <a:latin typeface="Exo" panose="020B0604020202020204" charset="0"/>
              </a:rPr>
              <a:t>Tampilan Ketika Pemain Menekan Ranjau</a:t>
            </a:r>
            <a:endParaRPr sz="3000" b="1" dirty="0">
              <a:latin typeface="Exo" panose="020B0604020202020204" charset="0"/>
            </a:endParaRPr>
          </a:p>
        </p:txBody>
      </p:sp>
      <p:pic>
        <p:nvPicPr>
          <p:cNvPr id="2" name="Gambar 1">
            <a:extLst>
              <a:ext uri="{FF2B5EF4-FFF2-40B4-BE49-F238E27FC236}">
                <a16:creationId xmlns:a16="http://schemas.microsoft.com/office/drawing/2014/main" id="{BA7929A9-748E-E9C2-DF3E-C5BFD139EED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533880" y="800137"/>
            <a:ext cx="4076240" cy="4116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1178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p43"/>
          <p:cNvSpPr txBox="1">
            <a:spLocks noGrp="1"/>
          </p:cNvSpPr>
          <p:nvPr>
            <p:ph type="subTitle" idx="1"/>
          </p:nvPr>
        </p:nvSpPr>
        <p:spPr>
          <a:xfrm>
            <a:off x="738130" y="126007"/>
            <a:ext cx="7667740" cy="5570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3000" b="1" dirty="0">
                <a:latin typeface="Exo" panose="020B0604020202020204" charset="0"/>
              </a:rPr>
              <a:t>Tampilan Ketika Menang</a:t>
            </a:r>
            <a:endParaRPr sz="3000" b="1" dirty="0">
              <a:latin typeface="Exo" panose="020B0604020202020204" charset="0"/>
            </a:endParaRPr>
          </a:p>
        </p:txBody>
      </p:sp>
      <p:pic>
        <p:nvPicPr>
          <p:cNvPr id="2" name="Gambar 1">
            <a:extLst>
              <a:ext uri="{FF2B5EF4-FFF2-40B4-BE49-F238E27FC236}">
                <a16:creationId xmlns:a16="http://schemas.microsoft.com/office/drawing/2014/main" id="{BA7929A9-748E-E9C2-DF3E-C5BFD139EED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533880" y="805155"/>
            <a:ext cx="4076240" cy="4106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8651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p43"/>
          <p:cNvSpPr txBox="1">
            <a:spLocks noGrp="1"/>
          </p:cNvSpPr>
          <p:nvPr>
            <p:ph type="subTitle" idx="1"/>
          </p:nvPr>
        </p:nvSpPr>
        <p:spPr>
          <a:xfrm>
            <a:off x="738130" y="126007"/>
            <a:ext cx="7667740" cy="5570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3000" b="1" dirty="0">
                <a:latin typeface="Exo" panose="020B0604020202020204" charset="0"/>
              </a:rPr>
              <a:t>Tampilan Ketika Pemain Menekan Tombol Reset</a:t>
            </a:r>
            <a:endParaRPr sz="3000" b="1" dirty="0">
              <a:latin typeface="Exo" panose="020B0604020202020204" charset="0"/>
            </a:endParaRPr>
          </a:p>
        </p:txBody>
      </p:sp>
      <p:pic>
        <p:nvPicPr>
          <p:cNvPr id="2" name="Gambar 1">
            <a:extLst>
              <a:ext uri="{FF2B5EF4-FFF2-40B4-BE49-F238E27FC236}">
                <a16:creationId xmlns:a16="http://schemas.microsoft.com/office/drawing/2014/main" id="{BA7929A9-748E-E9C2-DF3E-C5BFD139EED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798284" y="1289679"/>
            <a:ext cx="3547432" cy="3599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962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3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TABLE OF CONTENTS</a:t>
            </a:r>
            <a:endParaRPr dirty="0"/>
          </a:p>
        </p:txBody>
      </p:sp>
      <p:sp>
        <p:nvSpPr>
          <p:cNvPr id="492" name="Google Shape;492;p31"/>
          <p:cNvSpPr txBox="1">
            <a:spLocks noGrp="1"/>
          </p:cNvSpPr>
          <p:nvPr>
            <p:ph type="title" idx="2"/>
          </p:nvPr>
        </p:nvSpPr>
        <p:spPr>
          <a:xfrm>
            <a:off x="1392600" y="1351325"/>
            <a:ext cx="10716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493" name="Google Shape;493;p31"/>
          <p:cNvSpPr txBox="1">
            <a:spLocks noGrp="1"/>
          </p:cNvSpPr>
          <p:nvPr>
            <p:ph type="title" idx="3"/>
          </p:nvPr>
        </p:nvSpPr>
        <p:spPr>
          <a:xfrm>
            <a:off x="1392600" y="3142951"/>
            <a:ext cx="10716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494" name="Google Shape;494;p31"/>
          <p:cNvSpPr txBox="1">
            <a:spLocks noGrp="1"/>
          </p:cNvSpPr>
          <p:nvPr>
            <p:ph type="title" idx="4"/>
          </p:nvPr>
        </p:nvSpPr>
        <p:spPr>
          <a:xfrm>
            <a:off x="4036200" y="1351325"/>
            <a:ext cx="10716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495" name="Google Shape;495;p31"/>
          <p:cNvSpPr txBox="1">
            <a:spLocks noGrp="1"/>
          </p:cNvSpPr>
          <p:nvPr>
            <p:ph type="title" idx="5"/>
          </p:nvPr>
        </p:nvSpPr>
        <p:spPr>
          <a:xfrm>
            <a:off x="4036200" y="3142951"/>
            <a:ext cx="10716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496" name="Google Shape;496;p31"/>
          <p:cNvSpPr txBox="1">
            <a:spLocks noGrp="1"/>
          </p:cNvSpPr>
          <p:nvPr>
            <p:ph type="title" idx="6"/>
          </p:nvPr>
        </p:nvSpPr>
        <p:spPr>
          <a:xfrm>
            <a:off x="6679800" y="1351325"/>
            <a:ext cx="10716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497" name="Google Shape;497;p31"/>
          <p:cNvSpPr txBox="1">
            <a:spLocks noGrp="1"/>
          </p:cNvSpPr>
          <p:nvPr>
            <p:ph type="title" idx="7"/>
          </p:nvPr>
        </p:nvSpPr>
        <p:spPr>
          <a:xfrm>
            <a:off x="6679800" y="3142951"/>
            <a:ext cx="10716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498" name="Google Shape;498;p31"/>
          <p:cNvSpPr txBox="1">
            <a:spLocks noGrp="1"/>
          </p:cNvSpPr>
          <p:nvPr>
            <p:ph type="subTitle" idx="1"/>
          </p:nvPr>
        </p:nvSpPr>
        <p:spPr>
          <a:xfrm>
            <a:off x="720000" y="1978650"/>
            <a:ext cx="2416800" cy="52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dirty="0"/>
              <a:t>Deskripsi Aplikasi</a:t>
            </a:r>
            <a:endParaRPr dirty="0"/>
          </a:p>
        </p:txBody>
      </p:sp>
      <p:sp>
        <p:nvSpPr>
          <p:cNvPr id="499" name="Google Shape;499;p31"/>
          <p:cNvSpPr txBox="1">
            <a:spLocks noGrp="1"/>
          </p:cNvSpPr>
          <p:nvPr>
            <p:ph type="subTitle" idx="8"/>
          </p:nvPr>
        </p:nvSpPr>
        <p:spPr>
          <a:xfrm>
            <a:off x="3136800" y="1978650"/>
            <a:ext cx="2870400" cy="52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dirty="0" err="1"/>
              <a:t>Fitur-Fitur</a:t>
            </a:r>
            <a:r>
              <a:rPr lang="id-ID" dirty="0"/>
              <a:t> Aplikasi</a:t>
            </a:r>
            <a:endParaRPr dirty="0"/>
          </a:p>
        </p:txBody>
      </p:sp>
      <p:sp>
        <p:nvSpPr>
          <p:cNvPr id="500" name="Google Shape;500;p31"/>
          <p:cNvSpPr txBox="1">
            <a:spLocks noGrp="1"/>
          </p:cNvSpPr>
          <p:nvPr>
            <p:ph type="subTitle" idx="9"/>
          </p:nvPr>
        </p:nvSpPr>
        <p:spPr>
          <a:xfrm>
            <a:off x="6007200" y="1978650"/>
            <a:ext cx="2416800" cy="52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dirty="0"/>
              <a:t>Alur Kerja</a:t>
            </a:r>
            <a:endParaRPr dirty="0"/>
          </a:p>
        </p:txBody>
      </p:sp>
      <p:sp>
        <p:nvSpPr>
          <p:cNvPr id="501" name="Google Shape;501;p31"/>
          <p:cNvSpPr txBox="1">
            <a:spLocks noGrp="1"/>
          </p:cNvSpPr>
          <p:nvPr>
            <p:ph type="subTitle" idx="13"/>
          </p:nvPr>
        </p:nvSpPr>
        <p:spPr>
          <a:xfrm>
            <a:off x="720000" y="3770250"/>
            <a:ext cx="2416800" cy="52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dirty="0"/>
              <a:t>Diagram </a:t>
            </a:r>
            <a:r>
              <a:rPr lang="id-ID" dirty="0" err="1"/>
              <a:t>Class</a:t>
            </a:r>
            <a:endParaRPr dirty="0"/>
          </a:p>
        </p:txBody>
      </p:sp>
      <p:sp>
        <p:nvSpPr>
          <p:cNvPr id="502" name="Google Shape;502;p31"/>
          <p:cNvSpPr txBox="1">
            <a:spLocks noGrp="1"/>
          </p:cNvSpPr>
          <p:nvPr>
            <p:ph type="subTitle" idx="14"/>
          </p:nvPr>
        </p:nvSpPr>
        <p:spPr>
          <a:xfrm>
            <a:off x="2974554" y="3770250"/>
            <a:ext cx="3194892" cy="52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dirty="0"/>
              <a:t>Rancangan Antarmuka</a:t>
            </a:r>
            <a:endParaRPr dirty="0"/>
          </a:p>
        </p:txBody>
      </p:sp>
      <p:sp>
        <p:nvSpPr>
          <p:cNvPr id="503" name="Google Shape;503;p31"/>
          <p:cNvSpPr txBox="1">
            <a:spLocks noGrp="1"/>
          </p:cNvSpPr>
          <p:nvPr>
            <p:ph type="subTitle" idx="15"/>
          </p:nvPr>
        </p:nvSpPr>
        <p:spPr>
          <a:xfrm>
            <a:off x="6007200" y="3770250"/>
            <a:ext cx="2416800" cy="52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dirty="0" err="1"/>
              <a:t>Screenshots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43"/>
          <p:cNvSpPr txBox="1">
            <a:spLocks noGrp="1"/>
          </p:cNvSpPr>
          <p:nvPr>
            <p:ph type="title"/>
          </p:nvPr>
        </p:nvSpPr>
        <p:spPr>
          <a:xfrm>
            <a:off x="1284000" y="1459350"/>
            <a:ext cx="6576000" cy="111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dirty="0"/>
              <a:t>06</a:t>
            </a:r>
            <a:endParaRPr dirty="0"/>
          </a:p>
        </p:txBody>
      </p:sp>
      <p:sp>
        <p:nvSpPr>
          <p:cNvPr id="721" name="Google Shape;721;p43"/>
          <p:cNvSpPr txBox="1">
            <a:spLocks noGrp="1"/>
          </p:cNvSpPr>
          <p:nvPr>
            <p:ph type="subTitle" idx="1"/>
          </p:nvPr>
        </p:nvSpPr>
        <p:spPr>
          <a:xfrm>
            <a:off x="947451" y="2571750"/>
            <a:ext cx="7249098" cy="95439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5000" b="1" dirty="0" err="1">
                <a:latin typeface="Exo" panose="020B0604020202020204" charset="0"/>
              </a:rPr>
              <a:t>Screenshots</a:t>
            </a:r>
            <a:endParaRPr sz="5000" b="1" dirty="0">
              <a:latin typeface="Ex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76374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p43"/>
          <p:cNvSpPr txBox="1">
            <a:spLocks noGrp="1"/>
          </p:cNvSpPr>
          <p:nvPr>
            <p:ph type="subTitle" idx="1"/>
          </p:nvPr>
        </p:nvSpPr>
        <p:spPr>
          <a:xfrm>
            <a:off x="738130" y="126007"/>
            <a:ext cx="7667740" cy="5570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3000" b="1" dirty="0" err="1">
                <a:latin typeface="Exo" panose="020B0604020202020204" charset="0"/>
              </a:rPr>
              <a:t>Screenshot</a:t>
            </a:r>
            <a:r>
              <a:rPr lang="id-ID" sz="3000" b="1" dirty="0">
                <a:latin typeface="Exo" panose="020B0604020202020204" charset="0"/>
              </a:rPr>
              <a:t> </a:t>
            </a:r>
            <a:r>
              <a:rPr lang="id-ID" sz="3000" b="1" dirty="0" err="1">
                <a:latin typeface="Exo" panose="020B0604020202020204" charset="0"/>
              </a:rPr>
              <a:t>Coding</a:t>
            </a:r>
            <a:r>
              <a:rPr lang="id-ID" sz="3000" b="1" dirty="0">
                <a:latin typeface="Exo" panose="020B0604020202020204" charset="0"/>
              </a:rPr>
              <a:t> di IDE</a:t>
            </a:r>
            <a:endParaRPr sz="3000" b="1" dirty="0">
              <a:latin typeface="Exo" panose="020B0604020202020204" charset="0"/>
            </a:endParaRPr>
          </a:p>
        </p:txBody>
      </p:sp>
      <p:pic>
        <p:nvPicPr>
          <p:cNvPr id="3" name="Gambar 2">
            <a:extLst>
              <a:ext uri="{FF2B5EF4-FFF2-40B4-BE49-F238E27FC236}">
                <a16:creationId xmlns:a16="http://schemas.microsoft.com/office/drawing/2014/main" id="{B776C661-3B95-9975-0CCD-A04E563039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333" y="744052"/>
            <a:ext cx="7403334" cy="4162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7456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p43"/>
          <p:cNvSpPr txBox="1">
            <a:spLocks noGrp="1"/>
          </p:cNvSpPr>
          <p:nvPr>
            <p:ph type="subTitle" idx="1"/>
          </p:nvPr>
        </p:nvSpPr>
        <p:spPr>
          <a:xfrm>
            <a:off x="738130" y="126007"/>
            <a:ext cx="7667740" cy="5570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3000" b="1" dirty="0" err="1">
                <a:latin typeface="Exo" panose="020B0604020202020204" charset="0"/>
              </a:rPr>
              <a:t>Screenshot</a:t>
            </a:r>
            <a:r>
              <a:rPr lang="id-ID" sz="3000" b="1" dirty="0">
                <a:latin typeface="Exo" panose="020B0604020202020204" charset="0"/>
              </a:rPr>
              <a:t> </a:t>
            </a:r>
            <a:r>
              <a:rPr lang="id-ID" sz="3000" b="1" dirty="0" err="1">
                <a:latin typeface="Exo" panose="020B0604020202020204" charset="0"/>
              </a:rPr>
              <a:t>Coding</a:t>
            </a:r>
            <a:r>
              <a:rPr lang="id-ID" sz="3000" b="1" dirty="0">
                <a:latin typeface="Exo" panose="020B0604020202020204" charset="0"/>
              </a:rPr>
              <a:t> di IDE</a:t>
            </a:r>
            <a:endParaRPr sz="3000" b="1" dirty="0">
              <a:latin typeface="Exo" panose="020B0604020202020204" charset="0"/>
            </a:endParaRPr>
          </a:p>
        </p:txBody>
      </p:sp>
      <p:pic>
        <p:nvPicPr>
          <p:cNvPr id="3" name="Gambar 2">
            <a:extLst>
              <a:ext uri="{FF2B5EF4-FFF2-40B4-BE49-F238E27FC236}">
                <a16:creationId xmlns:a16="http://schemas.microsoft.com/office/drawing/2014/main" id="{B776C661-3B95-9975-0CCD-A04E563039B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74040" y="744052"/>
            <a:ext cx="7395919" cy="4162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8254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p43"/>
          <p:cNvSpPr txBox="1">
            <a:spLocks noGrp="1"/>
          </p:cNvSpPr>
          <p:nvPr>
            <p:ph type="subTitle" idx="1"/>
          </p:nvPr>
        </p:nvSpPr>
        <p:spPr>
          <a:xfrm>
            <a:off x="738130" y="126007"/>
            <a:ext cx="7667740" cy="5570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3000" b="1" dirty="0" err="1">
                <a:latin typeface="Exo" panose="020B0604020202020204" charset="0"/>
              </a:rPr>
              <a:t>Screenshot</a:t>
            </a:r>
            <a:r>
              <a:rPr lang="id-ID" sz="3000" b="1" dirty="0">
                <a:latin typeface="Exo" panose="020B0604020202020204" charset="0"/>
              </a:rPr>
              <a:t> </a:t>
            </a:r>
            <a:r>
              <a:rPr lang="id-ID" sz="3000" b="1" dirty="0" err="1">
                <a:latin typeface="Exo" panose="020B0604020202020204" charset="0"/>
              </a:rPr>
              <a:t>Coding</a:t>
            </a:r>
            <a:r>
              <a:rPr lang="id-ID" sz="3000" b="1" dirty="0">
                <a:latin typeface="Exo" panose="020B0604020202020204" charset="0"/>
              </a:rPr>
              <a:t> di IDE</a:t>
            </a:r>
            <a:endParaRPr sz="3000" b="1" dirty="0">
              <a:latin typeface="Exo" panose="020B0604020202020204" charset="0"/>
            </a:endParaRPr>
          </a:p>
        </p:txBody>
      </p:sp>
      <p:pic>
        <p:nvPicPr>
          <p:cNvPr id="3" name="Gambar 2">
            <a:extLst>
              <a:ext uri="{FF2B5EF4-FFF2-40B4-BE49-F238E27FC236}">
                <a16:creationId xmlns:a16="http://schemas.microsoft.com/office/drawing/2014/main" id="{B776C661-3B95-9975-0CCD-A04E563039B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74040" y="744052"/>
            <a:ext cx="7395919" cy="4162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7584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p43"/>
          <p:cNvSpPr txBox="1">
            <a:spLocks noGrp="1"/>
          </p:cNvSpPr>
          <p:nvPr>
            <p:ph type="subTitle" idx="1"/>
          </p:nvPr>
        </p:nvSpPr>
        <p:spPr>
          <a:xfrm>
            <a:off x="738130" y="126007"/>
            <a:ext cx="7667740" cy="5570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3000" b="1" dirty="0" err="1">
                <a:latin typeface="Exo" panose="020B0604020202020204" charset="0"/>
              </a:rPr>
              <a:t>Screenshot</a:t>
            </a:r>
            <a:r>
              <a:rPr lang="id-ID" sz="3000" b="1" dirty="0">
                <a:latin typeface="Exo" panose="020B0604020202020204" charset="0"/>
              </a:rPr>
              <a:t> </a:t>
            </a:r>
            <a:r>
              <a:rPr lang="id-ID" sz="3000" b="1" dirty="0" err="1">
                <a:latin typeface="Exo" panose="020B0604020202020204" charset="0"/>
              </a:rPr>
              <a:t>Coding</a:t>
            </a:r>
            <a:r>
              <a:rPr lang="id-ID" sz="3000" b="1" dirty="0">
                <a:latin typeface="Exo" panose="020B0604020202020204" charset="0"/>
              </a:rPr>
              <a:t> di IDE</a:t>
            </a:r>
            <a:endParaRPr sz="3000" b="1" dirty="0">
              <a:latin typeface="Exo" panose="020B0604020202020204" charset="0"/>
            </a:endParaRPr>
          </a:p>
        </p:txBody>
      </p:sp>
      <p:pic>
        <p:nvPicPr>
          <p:cNvPr id="3" name="Gambar 2">
            <a:extLst>
              <a:ext uri="{FF2B5EF4-FFF2-40B4-BE49-F238E27FC236}">
                <a16:creationId xmlns:a16="http://schemas.microsoft.com/office/drawing/2014/main" id="{B776C661-3B95-9975-0CCD-A04E563039B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74041" y="744052"/>
            <a:ext cx="7395917" cy="4162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8374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p43"/>
          <p:cNvSpPr txBox="1">
            <a:spLocks noGrp="1"/>
          </p:cNvSpPr>
          <p:nvPr>
            <p:ph type="subTitle" idx="1"/>
          </p:nvPr>
        </p:nvSpPr>
        <p:spPr>
          <a:xfrm>
            <a:off x="738130" y="126007"/>
            <a:ext cx="7667740" cy="5570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3000" b="1" dirty="0" err="1">
                <a:latin typeface="Exo" panose="020B0604020202020204" charset="0"/>
              </a:rPr>
              <a:t>Screenshot</a:t>
            </a:r>
            <a:r>
              <a:rPr lang="id-ID" sz="3000" b="1" dirty="0">
                <a:latin typeface="Exo" panose="020B0604020202020204" charset="0"/>
              </a:rPr>
              <a:t> </a:t>
            </a:r>
            <a:r>
              <a:rPr lang="id-ID" sz="3000" b="1" dirty="0" err="1">
                <a:latin typeface="Exo" panose="020B0604020202020204" charset="0"/>
              </a:rPr>
              <a:t>Coding</a:t>
            </a:r>
            <a:r>
              <a:rPr lang="id-ID" sz="3000" b="1" dirty="0">
                <a:latin typeface="Exo" panose="020B0604020202020204" charset="0"/>
              </a:rPr>
              <a:t> di IDE</a:t>
            </a:r>
            <a:endParaRPr sz="3000" b="1" dirty="0">
              <a:latin typeface="Exo" panose="020B0604020202020204" charset="0"/>
            </a:endParaRPr>
          </a:p>
        </p:txBody>
      </p:sp>
      <p:pic>
        <p:nvPicPr>
          <p:cNvPr id="3" name="Gambar 2">
            <a:extLst>
              <a:ext uri="{FF2B5EF4-FFF2-40B4-BE49-F238E27FC236}">
                <a16:creationId xmlns:a16="http://schemas.microsoft.com/office/drawing/2014/main" id="{B776C661-3B95-9975-0CCD-A04E563039B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74041" y="744052"/>
            <a:ext cx="7395917" cy="4162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5106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p43"/>
          <p:cNvSpPr txBox="1">
            <a:spLocks noGrp="1"/>
          </p:cNvSpPr>
          <p:nvPr>
            <p:ph type="subTitle" idx="1"/>
          </p:nvPr>
        </p:nvSpPr>
        <p:spPr>
          <a:xfrm>
            <a:off x="738130" y="126007"/>
            <a:ext cx="7667740" cy="5570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3000" b="1" dirty="0" err="1">
                <a:latin typeface="Exo" panose="020B0604020202020204" charset="0"/>
              </a:rPr>
              <a:t>Screenshot</a:t>
            </a:r>
            <a:r>
              <a:rPr lang="id-ID" sz="3000" b="1" dirty="0">
                <a:latin typeface="Exo" panose="020B0604020202020204" charset="0"/>
              </a:rPr>
              <a:t> </a:t>
            </a:r>
            <a:r>
              <a:rPr lang="id-ID" sz="3000" b="1" dirty="0" err="1">
                <a:latin typeface="Exo" panose="020B0604020202020204" charset="0"/>
              </a:rPr>
              <a:t>Coding</a:t>
            </a:r>
            <a:r>
              <a:rPr lang="id-ID" sz="3000" b="1" dirty="0">
                <a:latin typeface="Exo" panose="020B0604020202020204" charset="0"/>
              </a:rPr>
              <a:t> di IDE</a:t>
            </a:r>
            <a:endParaRPr sz="3000" b="1" dirty="0">
              <a:latin typeface="Exo" panose="020B0604020202020204" charset="0"/>
            </a:endParaRPr>
          </a:p>
        </p:txBody>
      </p:sp>
      <p:pic>
        <p:nvPicPr>
          <p:cNvPr id="3" name="Gambar 2">
            <a:extLst>
              <a:ext uri="{FF2B5EF4-FFF2-40B4-BE49-F238E27FC236}">
                <a16:creationId xmlns:a16="http://schemas.microsoft.com/office/drawing/2014/main" id="{B776C661-3B95-9975-0CCD-A04E563039B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74042" y="744052"/>
            <a:ext cx="7395915" cy="4162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9904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p43"/>
          <p:cNvSpPr txBox="1">
            <a:spLocks noGrp="1"/>
          </p:cNvSpPr>
          <p:nvPr>
            <p:ph type="subTitle" idx="1"/>
          </p:nvPr>
        </p:nvSpPr>
        <p:spPr>
          <a:xfrm>
            <a:off x="738130" y="126007"/>
            <a:ext cx="7667740" cy="5570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3000" b="1" dirty="0" err="1">
                <a:latin typeface="Exo" panose="020B0604020202020204" charset="0"/>
              </a:rPr>
              <a:t>Screenshot</a:t>
            </a:r>
            <a:r>
              <a:rPr lang="id-ID" sz="3000" b="1" dirty="0">
                <a:latin typeface="Exo" panose="020B0604020202020204" charset="0"/>
              </a:rPr>
              <a:t> </a:t>
            </a:r>
            <a:r>
              <a:rPr lang="id-ID" sz="3000" b="1" dirty="0" err="1">
                <a:latin typeface="Exo" panose="020B0604020202020204" charset="0"/>
              </a:rPr>
              <a:t>Coding</a:t>
            </a:r>
            <a:r>
              <a:rPr lang="id-ID" sz="3000" b="1" dirty="0">
                <a:latin typeface="Exo" panose="020B0604020202020204" charset="0"/>
              </a:rPr>
              <a:t> di IDE</a:t>
            </a:r>
            <a:endParaRPr sz="3000" b="1" dirty="0">
              <a:latin typeface="Exo" panose="020B0604020202020204" charset="0"/>
            </a:endParaRPr>
          </a:p>
        </p:txBody>
      </p:sp>
      <p:pic>
        <p:nvPicPr>
          <p:cNvPr id="3" name="Gambar 2">
            <a:extLst>
              <a:ext uri="{FF2B5EF4-FFF2-40B4-BE49-F238E27FC236}">
                <a16:creationId xmlns:a16="http://schemas.microsoft.com/office/drawing/2014/main" id="{B776C661-3B95-9975-0CCD-A04E563039B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74042" y="744052"/>
            <a:ext cx="7395915" cy="4162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1253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p43"/>
          <p:cNvSpPr txBox="1">
            <a:spLocks noGrp="1"/>
          </p:cNvSpPr>
          <p:nvPr>
            <p:ph type="subTitle" idx="1"/>
          </p:nvPr>
        </p:nvSpPr>
        <p:spPr>
          <a:xfrm>
            <a:off x="738130" y="126007"/>
            <a:ext cx="7667740" cy="5570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3000" b="1" dirty="0" err="1">
                <a:latin typeface="Exo" panose="020B0604020202020204" charset="0"/>
              </a:rPr>
              <a:t>Screenshot</a:t>
            </a:r>
            <a:r>
              <a:rPr lang="id-ID" sz="3000" b="1" dirty="0">
                <a:latin typeface="Exo" panose="020B0604020202020204" charset="0"/>
              </a:rPr>
              <a:t> </a:t>
            </a:r>
            <a:r>
              <a:rPr lang="id-ID" sz="3000" b="1" dirty="0" err="1">
                <a:latin typeface="Exo" panose="020B0604020202020204" charset="0"/>
              </a:rPr>
              <a:t>Coding</a:t>
            </a:r>
            <a:r>
              <a:rPr lang="id-ID" sz="3000" b="1" dirty="0">
                <a:latin typeface="Exo" panose="020B0604020202020204" charset="0"/>
              </a:rPr>
              <a:t> di IDE</a:t>
            </a:r>
            <a:endParaRPr sz="3000" b="1" dirty="0">
              <a:latin typeface="Exo" panose="020B0604020202020204" charset="0"/>
            </a:endParaRPr>
          </a:p>
        </p:txBody>
      </p:sp>
      <p:pic>
        <p:nvPicPr>
          <p:cNvPr id="3" name="Gambar 2">
            <a:extLst>
              <a:ext uri="{FF2B5EF4-FFF2-40B4-BE49-F238E27FC236}">
                <a16:creationId xmlns:a16="http://schemas.microsoft.com/office/drawing/2014/main" id="{B776C661-3B95-9975-0CCD-A04E563039B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74043" y="744052"/>
            <a:ext cx="7395913" cy="4162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7773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p43"/>
          <p:cNvSpPr txBox="1">
            <a:spLocks noGrp="1"/>
          </p:cNvSpPr>
          <p:nvPr>
            <p:ph type="subTitle" idx="1"/>
          </p:nvPr>
        </p:nvSpPr>
        <p:spPr>
          <a:xfrm>
            <a:off x="738130" y="126007"/>
            <a:ext cx="7667740" cy="5570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3000" b="1" dirty="0" err="1">
                <a:latin typeface="Exo" panose="020B0604020202020204" charset="0"/>
              </a:rPr>
              <a:t>Screenshot</a:t>
            </a:r>
            <a:r>
              <a:rPr lang="id-ID" sz="3000" b="1" dirty="0">
                <a:latin typeface="Exo" panose="020B0604020202020204" charset="0"/>
              </a:rPr>
              <a:t> </a:t>
            </a:r>
            <a:r>
              <a:rPr lang="id-ID" sz="3000" b="1" dirty="0" err="1">
                <a:latin typeface="Exo" panose="020B0604020202020204" charset="0"/>
              </a:rPr>
              <a:t>Coding</a:t>
            </a:r>
            <a:r>
              <a:rPr lang="id-ID" sz="3000" b="1" dirty="0">
                <a:latin typeface="Exo" panose="020B0604020202020204" charset="0"/>
              </a:rPr>
              <a:t> di IDE</a:t>
            </a:r>
            <a:endParaRPr sz="3000" b="1" dirty="0">
              <a:latin typeface="Exo" panose="020B0604020202020204" charset="0"/>
            </a:endParaRPr>
          </a:p>
        </p:txBody>
      </p:sp>
      <p:pic>
        <p:nvPicPr>
          <p:cNvPr id="3" name="Gambar 2">
            <a:extLst>
              <a:ext uri="{FF2B5EF4-FFF2-40B4-BE49-F238E27FC236}">
                <a16:creationId xmlns:a16="http://schemas.microsoft.com/office/drawing/2014/main" id="{B776C661-3B95-9975-0CCD-A04E563039B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74043" y="744052"/>
            <a:ext cx="7395913" cy="4162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6056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43"/>
          <p:cNvSpPr txBox="1">
            <a:spLocks noGrp="1"/>
          </p:cNvSpPr>
          <p:nvPr>
            <p:ph type="title"/>
          </p:nvPr>
        </p:nvSpPr>
        <p:spPr>
          <a:xfrm>
            <a:off x="1284000" y="1459350"/>
            <a:ext cx="6576000" cy="111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dirty="0"/>
              <a:t>01</a:t>
            </a:r>
            <a:endParaRPr dirty="0"/>
          </a:p>
        </p:txBody>
      </p:sp>
      <p:sp>
        <p:nvSpPr>
          <p:cNvPr id="721" name="Google Shape;721;p43"/>
          <p:cNvSpPr txBox="1">
            <a:spLocks noGrp="1"/>
          </p:cNvSpPr>
          <p:nvPr>
            <p:ph type="subTitle" idx="1"/>
          </p:nvPr>
        </p:nvSpPr>
        <p:spPr>
          <a:xfrm>
            <a:off x="1284000" y="2571750"/>
            <a:ext cx="6576000" cy="95439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5000" b="1" dirty="0">
                <a:latin typeface="Exo" panose="020B0604020202020204" charset="0"/>
              </a:rPr>
              <a:t>Deskripsi Aplikasi</a:t>
            </a:r>
            <a:endParaRPr sz="5000" b="1" dirty="0">
              <a:latin typeface="Exo" panose="020B0604020202020204" charset="0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p43"/>
          <p:cNvSpPr txBox="1">
            <a:spLocks noGrp="1"/>
          </p:cNvSpPr>
          <p:nvPr>
            <p:ph type="subTitle" idx="1"/>
          </p:nvPr>
        </p:nvSpPr>
        <p:spPr>
          <a:xfrm>
            <a:off x="738130" y="126007"/>
            <a:ext cx="7667740" cy="5570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3000" b="1" dirty="0" err="1">
                <a:latin typeface="Exo" panose="020B0604020202020204" charset="0"/>
              </a:rPr>
              <a:t>Screenshot</a:t>
            </a:r>
            <a:r>
              <a:rPr lang="id-ID" sz="3000" b="1" dirty="0">
                <a:latin typeface="Exo" panose="020B0604020202020204" charset="0"/>
              </a:rPr>
              <a:t> </a:t>
            </a:r>
            <a:r>
              <a:rPr lang="id-ID" sz="3000" b="1" dirty="0" err="1">
                <a:latin typeface="Exo" panose="020B0604020202020204" charset="0"/>
              </a:rPr>
              <a:t>Coding</a:t>
            </a:r>
            <a:r>
              <a:rPr lang="id-ID" sz="3000" b="1" dirty="0">
                <a:latin typeface="Exo" panose="020B0604020202020204" charset="0"/>
              </a:rPr>
              <a:t> di IDE</a:t>
            </a:r>
            <a:endParaRPr sz="3000" b="1" dirty="0">
              <a:latin typeface="Exo" panose="020B0604020202020204" charset="0"/>
            </a:endParaRPr>
          </a:p>
        </p:txBody>
      </p:sp>
      <p:pic>
        <p:nvPicPr>
          <p:cNvPr id="3" name="Gambar 2">
            <a:extLst>
              <a:ext uri="{FF2B5EF4-FFF2-40B4-BE49-F238E27FC236}">
                <a16:creationId xmlns:a16="http://schemas.microsoft.com/office/drawing/2014/main" id="{B776C661-3B95-9975-0CCD-A04E563039B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74043" y="744052"/>
            <a:ext cx="7395912" cy="4162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8590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p43"/>
          <p:cNvSpPr txBox="1">
            <a:spLocks noGrp="1"/>
          </p:cNvSpPr>
          <p:nvPr>
            <p:ph type="subTitle" idx="1"/>
          </p:nvPr>
        </p:nvSpPr>
        <p:spPr>
          <a:xfrm>
            <a:off x="738130" y="126007"/>
            <a:ext cx="7667740" cy="5570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3000" b="1" dirty="0" err="1">
                <a:latin typeface="Exo" panose="020B0604020202020204" charset="0"/>
              </a:rPr>
              <a:t>Screenshot</a:t>
            </a:r>
            <a:r>
              <a:rPr lang="id-ID" sz="3000" b="1" dirty="0">
                <a:latin typeface="Exo" panose="020B0604020202020204" charset="0"/>
              </a:rPr>
              <a:t> </a:t>
            </a:r>
            <a:r>
              <a:rPr lang="id-ID" sz="3000" b="1" dirty="0" err="1">
                <a:latin typeface="Exo" panose="020B0604020202020204" charset="0"/>
              </a:rPr>
              <a:t>Coding</a:t>
            </a:r>
            <a:r>
              <a:rPr lang="id-ID" sz="3000" b="1" dirty="0">
                <a:latin typeface="Exo" panose="020B0604020202020204" charset="0"/>
              </a:rPr>
              <a:t> di IDE</a:t>
            </a:r>
            <a:endParaRPr sz="3000" b="1" dirty="0">
              <a:latin typeface="Exo" panose="020B0604020202020204" charset="0"/>
            </a:endParaRPr>
          </a:p>
        </p:txBody>
      </p:sp>
      <p:pic>
        <p:nvPicPr>
          <p:cNvPr id="3" name="Gambar 2">
            <a:extLst>
              <a:ext uri="{FF2B5EF4-FFF2-40B4-BE49-F238E27FC236}">
                <a16:creationId xmlns:a16="http://schemas.microsoft.com/office/drawing/2014/main" id="{B776C661-3B95-9975-0CCD-A04E563039B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74043" y="744052"/>
            <a:ext cx="7395912" cy="4162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1107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p43"/>
          <p:cNvSpPr txBox="1">
            <a:spLocks noGrp="1"/>
          </p:cNvSpPr>
          <p:nvPr>
            <p:ph type="subTitle" idx="1"/>
          </p:nvPr>
        </p:nvSpPr>
        <p:spPr>
          <a:xfrm>
            <a:off x="738130" y="126007"/>
            <a:ext cx="7667740" cy="5570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3000" b="1" dirty="0" err="1">
                <a:latin typeface="Exo" panose="020B0604020202020204" charset="0"/>
              </a:rPr>
              <a:t>Screenshot</a:t>
            </a:r>
            <a:r>
              <a:rPr lang="id-ID" sz="3000" b="1" dirty="0">
                <a:latin typeface="Exo" panose="020B0604020202020204" charset="0"/>
              </a:rPr>
              <a:t> </a:t>
            </a:r>
            <a:r>
              <a:rPr lang="id-ID" sz="3000" b="1" dirty="0" err="1">
                <a:latin typeface="Exo" panose="020B0604020202020204" charset="0"/>
              </a:rPr>
              <a:t>Coding</a:t>
            </a:r>
            <a:r>
              <a:rPr lang="id-ID" sz="3000" b="1" dirty="0">
                <a:latin typeface="Exo" panose="020B0604020202020204" charset="0"/>
              </a:rPr>
              <a:t> di IDE</a:t>
            </a:r>
            <a:endParaRPr sz="3000" b="1" dirty="0">
              <a:latin typeface="Exo" panose="020B0604020202020204" charset="0"/>
            </a:endParaRPr>
          </a:p>
        </p:txBody>
      </p:sp>
      <p:pic>
        <p:nvPicPr>
          <p:cNvPr id="3" name="Gambar 2">
            <a:extLst>
              <a:ext uri="{FF2B5EF4-FFF2-40B4-BE49-F238E27FC236}">
                <a16:creationId xmlns:a16="http://schemas.microsoft.com/office/drawing/2014/main" id="{B776C661-3B95-9975-0CCD-A04E563039B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74044" y="744052"/>
            <a:ext cx="7395910" cy="4162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6233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p43"/>
          <p:cNvSpPr txBox="1">
            <a:spLocks noGrp="1"/>
          </p:cNvSpPr>
          <p:nvPr>
            <p:ph type="subTitle" idx="1"/>
          </p:nvPr>
        </p:nvSpPr>
        <p:spPr>
          <a:xfrm>
            <a:off x="738130" y="126007"/>
            <a:ext cx="7667740" cy="5570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3000" b="1" dirty="0" err="1">
                <a:latin typeface="Exo" panose="020B0604020202020204" charset="0"/>
              </a:rPr>
              <a:t>Screenshot</a:t>
            </a:r>
            <a:r>
              <a:rPr lang="id-ID" sz="3000" b="1" dirty="0">
                <a:latin typeface="Exo" panose="020B0604020202020204" charset="0"/>
              </a:rPr>
              <a:t> </a:t>
            </a:r>
            <a:r>
              <a:rPr lang="id-ID" sz="3000" b="1" dirty="0" err="1">
                <a:latin typeface="Exo" panose="020B0604020202020204" charset="0"/>
              </a:rPr>
              <a:t>Coding</a:t>
            </a:r>
            <a:r>
              <a:rPr lang="id-ID" sz="3000" b="1" dirty="0">
                <a:latin typeface="Exo" panose="020B0604020202020204" charset="0"/>
              </a:rPr>
              <a:t> di IDE</a:t>
            </a:r>
            <a:endParaRPr sz="3000" b="1" dirty="0">
              <a:latin typeface="Exo" panose="020B0604020202020204" charset="0"/>
            </a:endParaRPr>
          </a:p>
        </p:txBody>
      </p:sp>
      <p:pic>
        <p:nvPicPr>
          <p:cNvPr id="3" name="Gambar 2">
            <a:extLst>
              <a:ext uri="{FF2B5EF4-FFF2-40B4-BE49-F238E27FC236}">
                <a16:creationId xmlns:a16="http://schemas.microsoft.com/office/drawing/2014/main" id="{B776C661-3B95-9975-0CCD-A04E563039B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74044" y="744052"/>
            <a:ext cx="7395910" cy="4162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1288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p43"/>
          <p:cNvSpPr txBox="1">
            <a:spLocks noGrp="1"/>
          </p:cNvSpPr>
          <p:nvPr>
            <p:ph type="subTitle" idx="1"/>
          </p:nvPr>
        </p:nvSpPr>
        <p:spPr>
          <a:xfrm>
            <a:off x="738130" y="126007"/>
            <a:ext cx="7667740" cy="5570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3000" b="1" dirty="0" err="1">
                <a:latin typeface="Exo" panose="020B0604020202020204" charset="0"/>
              </a:rPr>
              <a:t>Screenshot</a:t>
            </a:r>
            <a:r>
              <a:rPr lang="id-ID" sz="3000" b="1" dirty="0">
                <a:latin typeface="Exo" panose="020B0604020202020204" charset="0"/>
              </a:rPr>
              <a:t> </a:t>
            </a:r>
            <a:r>
              <a:rPr lang="id-ID" sz="3000" b="1" dirty="0" err="1">
                <a:latin typeface="Exo" panose="020B0604020202020204" charset="0"/>
              </a:rPr>
              <a:t>Coding</a:t>
            </a:r>
            <a:r>
              <a:rPr lang="id-ID" sz="3000" b="1" dirty="0">
                <a:latin typeface="Exo" panose="020B0604020202020204" charset="0"/>
              </a:rPr>
              <a:t> di IDE</a:t>
            </a:r>
            <a:endParaRPr sz="3000" b="1" dirty="0">
              <a:latin typeface="Exo" panose="020B0604020202020204" charset="0"/>
            </a:endParaRPr>
          </a:p>
        </p:txBody>
      </p:sp>
      <p:pic>
        <p:nvPicPr>
          <p:cNvPr id="3" name="Gambar 2">
            <a:extLst>
              <a:ext uri="{FF2B5EF4-FFF2-40B4-BE49-F238E27FC236}">
                <a16:creationId xmlns:a16="http://schemas.microsoft.com/office/drawing/2014/main" id="{B776C661-3B95-9975-0CCD-A04E563039B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74045" y="744052"/>
            <a:ext cx="7395908" cy="4162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5580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p43"/>
          <p:cNvSpPr txBox="1">
            <a:spLocks noGrp="1"/>
          </p:cNvSpPr>
          <p:nvPr>
            <p:ph type="subTitle" idx="1"/>
          </p:nvPr>
        </p:nvSpPr>
        <p:spPr>
          <a:xfrm>
            <a:off x="738130" y="126007"/>
            <a:ext cx="7667740" cy="5570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3000" b="1" dirty="0" err="1">
                <a:latin typeface="Exo" panose="020B0604020202020204" charset="0"/>
              </a:rPr>
              <a:t>Screenshot</a:t>
            </a:r>
            <a:r>
              <a:rPr lang="id-ID" sz="3000" b="1" dirty="0">
                <a:latin typeface="Exo" panose="020B0604020202020204" charset="0"/>
              </a:rPr>
              <a:t> Tampilan Luaran Program</a:t>
            </a:r>
            <a:endParaRPr sz="3000" b="1" dirty="0">
              <a:latin typeface="Exo" panose="020B0604020202020204" charset="0"/>
            </a:endParaRPr>
          </a:p>
        </p:txBody>
      </p:sp>
      <p:pic>
        <p:nvPicPr>
          <p:cNvPr id="3" name="Gambar 2">
            <a:extLst>
              <a:ext uri="{FF2B5EF4-FFF2-40B4-BE49-F238E27FC236}">
                <a16:creationId xmlns:a16="http://schemas.microsoft.com/office/drawing/2014/main" id="{B776C661-3B95-9975-0CCD-A04E563039B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74045" y="744052"/>
            <a:ext cx="7395908" cy="4162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78191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p43"/>
          <p:cNvSpPr txBox="1">
            <a:spLocks noGrp="1"/>
          </p:cNvSpPr>
          <p:nvPr>
            <p:ph type="subTitle" idx="1"/>
          </p:nvPr>
        </p:nvSpPr>
        <p:spPr>
          <a:xfrm>
            <a:off x="738130" y="126007"/>
            <a:ext cx="7667740" cy="5570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3000" b="1" dirty="0" err="1">
                <a:latin typeface="Exo" panose="020B0604020202020204" charset="0"/>
              </a:rPr>
              <a:t>Screenshot</a:t>
            </a:r>
            <a:r>
              <a:rPr lang="id-ID" sz="3000" b="1" dirty="0">
                <a:latin typeface="Exo" panose="020B0604020202020204" charset="0"/>
              </a:rPr>
              <a:t> Tampilan Unggahan </a:t>
            </a:r>
            <a:r>
              <a:rPr lang="id-ID" sz="3000" b="1" dirty="0" err="1">
                <a:latin typeface="Exo" panose="020B0604020202020204" charset="0"/>
              </a:rPr>
              <a:t>Projek</a:t>
            </a:r>
            <a:endParaRPr sz="3000" b="1" dirty="0">
              <a:latin typeface="Exo" panose="020B0604020202020204" charset="0"/>
            </a:endParaRPr>
          </a:p>
        </p:txBody>
      </p:sp>
      <p:pic>
        <p:nvPicPr>
          <p:cNvPr id="3" name="Gambar 2">
            <a:extLst>
              <a:ext uri="{FF2B5EF4-FFF2-40B4-BE49-F238E27FC236}">
                <a16:creationId xmlns:a16="http://schemas.microsoft.com/office/drawing/2014/main" id="{B776C661-3B95-9975-0CCD-A04E563039B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74046" y="744052"/>
            <a:ext cx="7395906" cy="4162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7275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p48"/>
          <p:cNvSpPr txBox="1">
            <a:spLocks noGrp="1"/>
          </p:cNvSpPr>
          <p:nvPr>
            <p:ph type="title"/>
          </p:nvPr>
        </p:nvSpPr>
        <p:spPr>
          <a:xfrm>
            <a:off x="914376" y="1222418"/>
            <a:ext cx="7315224" cy="134933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dirty="0"/>
              <a:t>TERIMA KASIH</a:t>
            </a:r>
            <a:r>
              <a:rPr lang="en" dirty="0"/>
              <a:t>!</a:t>
            </a:r>
            <a:endParaRPr dirty="0"/>
          </a:p>
        </p:txBody>
      </p:sp>
      <p:sp>
        <p:nvSpPr>
          <p:cNvPr id="802" name="Google Shape;802;p48"/>
          <p:cNvSpPr txBox="1">
            <a:spLocks noGrp="1"/>
          </p:cNvSpPr>
          <p:nvPr>
            <p:ph type="subTitle" idx="1"/>
          </p:nvPr>
        </p:nvSpPr>
        <p:spPr>
          <a:xfrm>
            <a:off x="2347950" y="2390586"/>
            <a:ext cx="4448100" cy="8593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dirty="0"/>
              <a:t>2</a:t>
            </a:r>
            <a:r>
              <a:rPr lang="id-ID" dirty="0"/>
              <a:t>200018385@webmail.uad.ac.id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dirty="0"/>
              <a:t>https://github.com/mujaddidfa/JavaMineSweeper</a:t>
            </a:r>
          </a:p>
        </p:txBody>
      </p:sp>
      <p:sp>
        <p:nvSpPr>
          <p:cNvPr id="803" name="Google Shape;803;p48"/>
          <p:cNvSpPr txBox="1"/>
          <p:nvPr/>
        </p:nvSpPr>
        <p:spPr>
          <a:xfrm>
            <a:off x="2496150" y="4192225"/>
            <a:ext cx="4151700" cy="2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Please keep this slide for attribution</a:t>
            </a:r>
            <a:endParaRPr sz="100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32"/>
          <p:cNvSpPr txBox="1">
            <a:spLocks noGrp="1"/>
          </p:cNvSpPr>
          <p:nvPr>
            <p:ph type="title"/>
          </p:nvPr>
        </p:nvSpPr>
        <p:spPr>
          <a:xfrm>
            <a:off x="865625" y="539500"/>
            <a:ext cx="3573300" cy="103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dirty="0"/>
              <a:t>DESKRIPSI APLIKASI</a:t>
            </a:r>
            <a:endParaRPr dirty="0"/>
          </a:p>
        </p:txBody>
      </p:sp>
      <p:sp>
        <p:nvSpPr>
          <p:cNvPr id="509" name="Google Shape;509;p32"/>
          <p:cNvSpPr txBox="1">
            <a:spLocks noGrp="1"/>
          </p:cNvSpPr>
          <p:nvPr>
            <p:ph type="subTitle" idx="1"/>
          </p:nvPr>
        </p:nvSpPr>
        <p:spPr>
          <a:xfrm>
            <a:off x="865625" y="1574200"/>
            <a:ext cx="3573300" cy="293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600" dirty="0"/>
              <a:t>Aplikasi Java </a:t>
            </a:r>
            <a:r>
              <a:rPr lang="id-ID" sz="1600" dirty="0" err="1"/>
              <a:t>Minesweeper</a:t>
            </a:r>
            <a:r>
              <a:rPr lang="id-ID" sz="1600" dirty="0"/>
              <a:t> ini merupakan implementasi dari permainan klasik </a:t>
            </a:r>
            <a:r>
              <a:rPr lang="id-ID" sz="1600" dirty="0" err="1"/>
              <a:t>Minesweeper</a:t>
            </a:r>
            <a:r>
              <a:rPr lang="id-ID" sz="1600" dirty="0"/>
              <a:t> menggunakan pustaka </a:t>
            </a:r>
            <a:r>
              <a:rPr lang="id-ID" sz="1600" dirty="0" err="1"/>
              <a:t>Swing</a:t>
            </a:r>
            <a:r>
              <a:rPr lang="id-ID" sz="1600" dirty="0"/>
              <a:t> untuk antarmuka pengguna grafis. Permainan ini dibangun di sekitar kisi grafis tombol yang mewakili ubin pada papan </a:t>
            </a:r>
            <a:r>
              <a:rPr lang="id-ID" sz="1600" dirty="0" err="1"/>
              <a:t>minesweeper</a:t>
            </a:r>
            <a:r>
              <a:rPr lang="id-ID" sz="1600" dirty="0"/>
              <a:t>. Tujuan dari permainan ini adalah untuk mengungkap semua ubin bukan ranjau tanpa memicu ranjau.</a:t>
            </a:r>
            <a:endParaRPr sz="1600" dirty="0"/>
          </a:p>
        </p:txBody>
      </p:sp>
      <p:grpSp>
        <p:nvGrpSpPr>
          <p:cNvPr id="511" name="Google Shape;511;p32"/>
          <p:cNvGrpSpPr/>
          <p:nvPr/>
        </p:nvGrpSpPr>
        <p:grpSpPr>
          <a:xfrm>
            <a:off x="8148288" y="288183"/>
            <a:ext cx="577704" cy="4426861"/>
            <a:chOff x="14394013" y="56046"/>
            <a:chExt cx="753200" cy="5771657"/>
          </a:xfrm>
        </p:grpSpPr>
        <p:sp>
          <p:nvSpPr>
            <p:cNvPr id="512" name="Google Shape;512;p32"/>
            <p:cNvSpPr/>
            <p:nvPr/>
          </p:nvSpPr>
          <p:spPr>
            <a:xfrm>
              <a:off x="14841054" y="421806"/>
              <a:ext cx="289559" cy="289560"/>
            </a:xfrm>
            <a:custGeom>
              <a:avLst/>
              <a:gdLst/>
              <a:ahLst/>
              <a:cxnLst/>
              <a:rect l="l" t="t" r="r" b="b"/>
              <a:pathLst>
                <a:path w="289559" h="289560" extrusionOk="0">
                  <a:moveTo>
                    <a:pt x="0" y="144780"/>
                  </a:moveTo>
                  <a:cubicBezTo>
                    <a:pt x="127000" y="144780"/>
                    <a:pt x="144780" y="289560"/>
                    <a:pt x="144780" y="289560"/>
                  </a:cubicBezTo>
                  <a:cubicBezTo>
                    <a:pt x="144780" y="289560"/>
                    <a:pt x="163195" y="144780"/>
                    <a:pt x="289560" y="144780"/>
                  </a:cubicBezTo>
                  <a:cubicBezTo>
                    <a:pt x="162560" y="144780"/>
                    <a:pt x="144780" y="0"/>
                    <a:pt x="144780" y="0"/>
                  </a:cubicBezTo>
                  <a:cubicBezTo>
                    <a:pt x="144780" y="0"/>
                    <a:pt x="127000" y="144780"/>
                    <a:pt x="0" y="14478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3" name="Google Shape;513;p32"/>
            <p:cNvSpPr/>
            <p:nvPr/>
          </p:nvSpPr>
          <p:spPr>
            <a:xfrm>
              <a:off x="14857654" y="5538143"/>
              <a:ext cx="289559" cy="289560"/>
            </a:xfrm>
            <a:custGeom>
              <a:avLst/>
              <a:gdLst/>
              <a:ahLst/>
              <a:cxnLst/>
              <a:rect l="l" t="t" r="r" b="b"/>
              <a:pathLst>
                <a:path w="289559" h="289560" extrusionOk="0">
                  <a:moveTo>
                    <a:pt x="0" y="144780"/>
                  </a:moveTo>
                  <a:cubicBezTo>
                    <a:pt x="127000" y="144780"/>
                    <a:pt x="144780" y="289560"/>
                    <a:pt x="144780" y="289560"/>
                  </a:cubicBezTo>
                  <a:cubicBezTo>
                    <a:pt x="144780" y="289560"/>
                    <a:pt x="163195" y="144780"/>
                    <a:pt x="289560" y="144780"/>
                  </a:cubicBezTo>
                  <a:cubicBezTo>
                    <a:pt x="162560" y="144780"/>
                    <a:pt x="144780" y="0"/>
                    <a:pt x="144780" y="0"/>
                  </a:cubicBezTo>
                  <a:cubicBezTo>
                    <a:pt x="144780" y="0"/>
                    <a:pt x="127000" y="144780"/>
                    <a:pt x="0" y="14478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4" name="Google Shape;514;p32"/>
            <p:cNvSpPr/>
            <p:nvPr/>
          </p:nvSpPr>
          <p:spPr>
            <a:xfrm>
              <a:off x="14394013" y="56046"/>
              <a:ext cx="520700" cy="520700"/>
            </a:xfrm>
            <a:custGeom>
              <a:avLst/>
              <a:gdLst/>
              <a:ahLst/>
              <a:cxnLst/>
              <a:rect l="l" t="t" r="r" b="b"/>
              <a:pathLst>
                <a:path w="520700" h="520700" extrusionOk="0">
                  <a:moveTo>
                    <a:pt x="0" y="260350"/>
                  </a:moveTo>
                  <a:cubicBezTo>
                    <a:pt x="227330" y="260350"/>
                    <a:pt x="260350" y="520700"/>
                    <a:pt x="260350" y="520700"/>
                  </a:cubicBezTo>
                  <a:cubicBezTo>
                    <a:pt x="260350" y="520700"/>
                    <a:pt x="293370" y="260350"/>
                    <a:pt x="520700" y="260350"/>
                  </a:cubicBezTo>
                  <a:cubicBezTo>
                    <a:pt x="293370" y="260350"/>
                    <a:pt x="260350" y="0"/>
                    <a:pt x="260350" y="0"/>
                  </a:cubicBezTo>
                  <a:cubicBezTo>
                    <a:pt x="260350" y="0"/>
                    <a:pt x="227965" y="260350"/>
                    <a:pt x="0" y="26035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4" name="Tampungan Gambar 3">
            <a:extLst>
              <a:ext uri="{FF2B5EF4-FFF2-40B4-BE49-F238E27FC236}">
                <a16:creationId xmlns:a16="http://schemas.microsoft.com/office/drawing/2014/main" id="{B392C769-33FD-3B3C-7BAD-422FE59BBDBA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 rotWithShape="1">
          <a:blip r:embed="rId3"/>
          <a:srcRect l="-1555" r="372"/>
          <a:stretch/>
        </p:blipFill>
        <p:spPr>
          <a:xfrm>
            <a:off x="4650799" y="539500"/>
            <a:ext cx="4089202" cy="407067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43"/>
          <p:cNvSpPr txBox="1">
            <a:spLocks noGrp="1"/>
          </p:cNvSpPr>
          <p:nvPr>
            <p:ph type="title"/>
          </p:nvPr>
        </p:nvSpPr>
        <p:spPr>
          <a:xfrm>
            <a:off x="1284000" y="1459350"/>
            <a:ext cx="6576000" cy="111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dirty="0"/>
              <a:t>02</a:t>
            </a:r>
            <a:endParaRPr dirty="0"/>
          </a:p>
        </p:txBody>
      </p:sp>
      <p:sp>
        <p:nvSpPr>
          <p:cNvPr id="721" name="Google Shape;721;p43"/>
          <p:cNvSpPr txBox="1">
            <a:spLocks noGrp="1"/>
          </p:cNvSpPr>
          <p:nvPr>
            <p:ph type="subTitle" idx="1"/>
          </p:nvPr>
        </p:nvSpPr>
        <p:spPr>
          <a:xfrm>
            <a:off x="1284000" y="2571750"/>
            <a:ext cx="6576000" cy="95439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5000" b="1" dirty="0" err="1">
                <a:latin typeface="Exo" panose="020B0604020202020204" charset="0"/>
              </a:rPr>
              <a:t>Fitur-Fitur</a:t>
            </a:r>
            <a:r>
              <a:rPr lang="id-ID" sz="5000" b="1" dirty="0">
                <a:latin typeface="Exo" panose="020B0604020202020204" charset="0"/>
              </a:rPr>
              <a:t> Aplikasi</a:t>
            </a:r>
            <a:endParaRPr sz="5000" b="1" dirty="0">
              <a:latin typeface="Ex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7787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32"/>
          <p:cNvSpPr txBox="1">
            <a:spLocks noGrp="1"/>
          </p:cNvSpPr>
          <p:nvPr>
            <p:ph type="title"/>
          </p:nvPr>
        </p:nvSpPr>
        <p:spPr>
          <a:xfrm>
            <a:off x="865625" y="539500"/>
            <a:ext cx="3573300" cy="103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dirty="0"/>
              <a:t>FITUR-FITUR APLIKASI</a:t>
            </a:r>
            <a:endParaRPr dirty="0"/>
          </a:p>
        </p:txBody>
      </p:sp>
      <p:sp>
        <p:nvSpPr>
          <p:cNvPr id="509" name="Google Shape;509;p32"/>
          <p:cNvSpPr txBox="1">
            <a:spLocks noGrp="1"/>
          </p:cNvSpPr>
          <p:nvPr>
            <p:ph type="subTitle" idx="1"/>
          </p:nvPr>
        </p:nvSpPr>
        <p:spPr>
          <a:xfrm>
            <a:off x="865625" y="1574200"/>
            <a:ext cx="3573300" cy="293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/>
            <a:r>
              <a:rPr lang="id-ID" sz="1400" dirty="0"/>
              <a:t>Tiga tingkat kesulitan: </a:t>
            </a:r>
            <a:r>
              <a:rPr lang="id-ID" sz="1400" dirty="0" err="1"/>
              <a:t>Beginner</a:t>
            </a:r>
            <a:r>
              <a:rPr lang="id-ID" sz="1400" dirty="0"/>
              <a:t>, </a:t>
            </a:r>
            <a:r>
              <a:rPr lang="id-ID" sz="1400" dirty="0" err="1"/>
              <a:t>Intermediate</a:t>
            </a:r>
            <a:r>
              <a:rPr lang="id-ID" sz="1400" dirty="0"/>
              <a:t>, dan </a:t>
            </a:r>
            <a:r>
              <a:rPr lang="id-ID" sz="1400" dirty="0" err="1"/>
              <a:t>Expert</a:t>
            </a:r>
            <a:r>
              <a:rPr lang="id-ID" sz="1400" dirty="0"/>
              <a:t>.</a:t>
            </a:r>
          </a:p>
          <a:p>
            <a:pPr marL="171450" indent="-171450"/>
            <a:r>
              <a:rPr lang="id-ID" sz="1400" dirty="0"/>
              <a:t>Ukuran ubin dapat disesuaikan, memberikan pengalaman bermain yang personal.</a:t>
            </a:r>
          </a:p>
          <a:p>
            <a:pPr marL="171450" indent="-171450"/>
            <a:r>
              <a:rPr lang="id-ID" sz="1400" dirty="0" err="1"/>
              <a:t>Timer</a:t>
            </a:r>
            <a:r>
              <a:rPr lang="id-ID" sz="1400" dirty="0"/>
              <a:t> untuk melacak waktu yang dihabiskan pada setiap permainan.</a:t>
            </a:r>
          </a:p>
          <a:p>
            <a:pPr marL="171450" indent="-171450"/>
            <a:r>
              <a:rPr lang="id-ID" sz="1400" dirty="0"/>
              <a:t>Tombol reset untuk memulai ulang permainan kapan saja.</a:t>
            </a:r>
          </a:p>
          <a:p>
            <a:pPr marL="171450" indent="-171450"/>
            <a:r>
              <a:rPr lang="id-ID" sz="1400" dirty="0"/>
              <a:t>Indikator visual untuk ranjau, ubin yang </a:t>
            </a:r>
            <a:r>
              <a:rPr lang="id-ID" sz="1400" dirty="0" err="1"/>
              <a:t>di-mark</a:t>
            </a:r>
            <a:r>
              <a:rPr lang="id-ID" sz="1400" dirty="0"/>
              <a:t> sebagai bendera, dan tanda tanya.</a:t>
            </a:r>
            <a:endParaRPr sz="1400" dirty="0"/>
          </a:p>
        </p:txBody>
      </p:sp>
      <p:grpSp>
        <p:nvGrpSpPr>
          <p:cNvPr id="511" name="Google Shape;511;p32"/>
          <p:cNvGrpSpPr/>
          <p:nvPr/>
        </p:nvGrpSpPr>
        <p:grpSpPr>
          <a:xfrm>
            <a:off x="8148288" y="288183"/>
            <a:ext cx="577704" cy="4426861"/>
            <a:chOff x="14394013" y="56046"/>
            <a:chExt cx="753200" cy="5771657"/>
          </a:xfrm>
        </p:grpSpPr>
        <p:sp>
          <p:nvSpPr>
            <p:cNvPr id="512" name="Google Shape;512;p32"/>
            <p:cNvSpPr/>
            <p:nvPr/>
          </p:nvSpPr>
          <p:spPr>
            <a:xfrm>
              <a:off x="14841054" y="421806"/>
              <a:ext cx="289559" cy="289560"/>
            </a:xfrm>
            <a:custGeom>
              <a:avLst/>
              <a:gdLst/>
              <a:ahLst/>
              <a:cxnLst/>
              <a:rect l="l" t="t" r="r" b="b"/>
              <a:pathLst>
                <a:path w="289559" h="289560" extrusionOk="0">
                  <a:moveTo>
                    <a:pt x="0" y="144780"/>
                  </a:moveTo>
                  <a:cubicBezTo>
                    <a:pt x="127000" y="144780"/>
                    <a:pt x="144780" y="289560"/>
                    <a:pt x="144780" y="289560"/>
                  </a:cubicBezTo>
                  <a:cubicBezTo>
                    <a:pt x="144780" y="289560"/>
                    <a:pt x="163195" y="144780"/>
                    <a:pt x="289560" y="144780"/>
                  </a:cubicBezTo>
                  <a:cubicBezTo>
                    <a:pt x="162560" y="144780"/>
                    <a:pt x="144780" y="0"/>
                    <a:pt x="144780" y="0"/>
                  </a:cubicBezTo>
                  <a:cubicBezTo>
                    <a:pt x="144780" y="0"/>
                    <a:pt x="127000" y="144780"/>
                    <a:pt x="0" y="14478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3" name="Google Shape;513;p32"/>
            <p:cNvSpPr/>
            <p:nvPr/>
          </p:nvSpPr>
          <p:spPr>
            <a:xfrm>
              <a:off x="14857654" y="5538143"/>
              <a:ext cx="289559" cy="289560"/>
            </a:xfrm>
            <a:custGeom>
              <a:avLst/>
              <a:gdLst/>
              <a:ahLst/>
              <a:cxnLst/>
              <a:rect l="l" t="t" r="r" b="b"/>
              <a:pathLst>
                <a:path w="289559" h="289560" extrusionOk="0">
                  <a:moveTo>
                    <a:pt x="0" y="144780"/>
                  </a:moveTo>
                  <a:cubicBezTo>
                    <a:pt x="127000" y="144780"/>
                    <a:pt x="144780" y="289560"/>
                    <a:pt x="144780" y="289560"/>
                  </a:cubicBezTo>
                  <a:cubicBezTo>
                    <a:pt x="144780" y="289560"/>
                    <a:pt x="163195" y="144780"/>
                    <a:pt x="289560" y="144780"/>
                  </a:cubicBezTo>
                  <a:cubicBezTo>
                    <a:pt x="162560" y="144780"/>
                    <a:pt x="144780" y="0"/>
                    <a:pt x="144780" y="0"/>
                  </a:cubicBezTo>
                  <a:cubicBezTo>
                    <a:pt x="144780" y="0"/>
                    <a:pt x="127000" y="144780"/>
                    <a:pt x="0" y="14478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4" name="Google Shape;514;p32"/>
            <p:cNvSpPr/>
            <p:nvPr/>
          </p:nvSpPr>
          <p:spPr>
            <a:xfrm>
              <a:off x="14394013" y="56046"/>
              <a:ext cx="520700" cy="520700"/>
            </a:xfrm>
            <a:custGeom>
              <a:avLst/>
              <a:gdLst/>
              <a:ahLst/>
              <a:cxnLst/>
              <a:rect l="l" t="t" r="r" b="b"/>
              <a:pathLst>
                <a:path w="520700" h="520700" extrusionOk="0">
                  <a:moveTo>
                    <a:pt x="0" y="260350"/>
                  </a:moveTo>
                  <a:cubicBezTo>
                    <a:pt x="227330" y="260350"/>
                    <a:pt x="260350" y="520700"/>
                    <a:pt x="260350" y="520700"/>
                  </a:cubicBezTo>
                  <a:cubicBezTo>
                    <a:pt x="260350" y="520700"/>
                    <a:pt x="293370" y="260350"/>
                    <a:pt x="520700" y="260350"/>
                  </a:cubicBezTo>
                  <a:cubicBezTo>
                    <a:pt x="293370" y="260350"/>
                    <a:pt x="260350" y="0"/>
                    <a:pt x="260350" y="0"/>
                  </a:cubicBezTo>
                  <a:cubicBezTo>
                    <a:pt x="260350" y="0"/>
                    <a:pt x="227965" y="260350"/>
                    <a:pt x="0" y="26035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4" name="Tampungan Gambar 3">
            <a:extLst>
              <a:ext uri="{FF2B5EF4-FFF2-40B4-BE49-F238E27FC236}">
                <a16:creationId xmlns:a16="http://schemas.microsoft.com/office/drawing/2014/main" id="{B392C769-33FD-3B3C-7BAD-422FE59BBDBA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 rotWithShape="1">
          <a:blip r:embed="rId3"/>
          <a:srcRect l="-1555" r="372"/>
          <a:stretch/>
        </p:blipFill>
        <p:spPr>
          <a:xfrm>
            <a:off x="4650799" y="539500"/>
            <a:ext cx="4089202" cy="407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6503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43"/>
          <p:cNvSpPr txBox="1">
            <a:spLocks noGrp="1"/>
          </p:cNvSpPr>
          <p:nvPr>
            <p:ph type="title"/>
          </p:nvPr>
        </p:nvSpPr>
        <p:spPr>
          <a:xfrm>
            <a:off x="1284000" y="1459350"/>
            <a:ext cx="6576000" cy="111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dirty="0"/>
              <a:t>03</a:t>
            </a:r>
            <a:endParaRPr dirty="0"/>
          </a:p>
        </p:txBody>
      </p:sp>
      <p:sp>
        <p:nvSpPr>
          <p:cNvPr id="721" name="Google Shape;721;p43"/>
          <p:cNvSpPr txBox="1">
            <a:spLocks noGrp="1"/>
          </p:cNvSpPr>
          <p:nvPr>
            <p:ph type="subTitle" idx="1"/>
          </p:nvPr>
        </p:nvSpPr>
        <p:spPr>
          <a:xfrm>
            <a:off x="1284000" y="2571750"/>
            <a:ext cx="6576000" cy="95439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5000" b="1" dirty="0">
                <a:latin typeface="Exo" panose="020B0604020202020204" charset="0"/>
              </a:rPr>
              <a:t>Alur Kerja</a:t>
            </a:r>
            <a:endParaRPr sz="5000" b="1" dirty="0">
              <a:latin typeface="Ex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04129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p43"/>
          <p:cNvSpPr txBox="1">
            <a:spLocks noGrp="1"/>
          </p:cNvSpPr>
          <p:nvPr>
            <p:ph type="subTitle" idx="1"/>
          </p:nvPr>
        </p:nvSpPr>
        <p:spPr>
          <a:xfrm>
            <a:off x="1284000" y="126007"/>
            <a:ext cx="6576000" cy="5570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3000" b="1" dirty="0">
                <a:latin typeface="Exo" panose="020B0604020202020204" charset="0"/>
              </a:rPr>
              <a:t>Alur Kerja</a:t>
            </a:r>
            <a:endParaRPr sz="3000" b="1" dirty="0">
              <a:latin typeface="Exo" panose="020B0604020202020204" charset="0"/>
            </a:endParaRPr>
          </a:p>
        </p:txBody>
      </p:sp>
      <p:pic>
        <p:nvPicPr>
          <p:cNvPr id="5" name="Gambar 4">
            <a:extLst>
              <a:ext uri="{FF2B5EF4-FFF2-40B4-BE49-F238E27FC236}">
                <a16:creationId xmlns:a16="http://schemas.microsoft.com/office/drawing/2014/main" id="{FD1B4EB8-B8F4-32F2-CDF1-B9FD1E0CD8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756835" y="775688"/>
            <a:ext cx="3630331" cy="415280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229164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43"/>
          <p:cNvSpPr txBox="1">
            <a:spLocks noGrp="1"/>
          </p:cNvSpPr>
          <p:nvPr>
            <p:ph type="title"/>
          </p:nvPr>
        </p:nvSpPr>
        <p:spPr>
          <a:xfrm>
            <a:off x="1284000" y="1459350"/>
            <a:ext cx="6576000" cy="111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dirty="0"/>
              <a:t>04</a:t>
            </a:r>
            <a:endParaRPr dirty="0"/>
          </a:p>
        </p:txBody>
      </p:sp>
      <p:sp>
        <p:nvSpPr>
          <p:cNvPr id="721" name="Google Shape;721;p43"/>
          <p:cNvSpPr txBox="1">
            <a:spLocks noGrp="1"/>
          </p:cNvSpPr>
          <p:nvPr>
            <p:ph type="subTitle" idx="1"/>
          </p:nvPr>
        </p:nvSpPr>
        <p:spPr>
          <a:xfrm>
            <a:off x="1284000" y="2571750"/>
            <a:ext cx="6576000" cy="95439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5000" b="1" dirty="0">
                <a:latin typeface="Exo" panose="020B0604020202020204" charset="0"/>
              </a:rPr>
              <a:t>Diagram </a:t>
            </a:r>
            <a:r>
              <a:rPr lang="id-ID" sz="5000" b="1" dirty="0" err="1">
                <a:latin typeface="Exo" panose="020B0604020202020204" charset="0"/>
              </a:rPr>
              <a:t>Class</a:t>
            </a:r>
            <a:endParaRPr sz="5000" b="1" dirty="0">
              <a:latin typeface="Ex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3063767"/>
      </p:ext>
    </p:extLst>
  </p:cSld>
  <p:clrMapOvr>
    <a:masterClrMapping/>
  </p:clrMapOvr>
</p:sld>
</file>

<file path=ppt/theme/theme1.xml><?xml version="1.0" encoding="utf-8"?>
<a:theme xmlns:a="http://schemas.openxmlformats.org/drawingml/2006/main" name="Game Designer Portfolio by Sliesgo">
  <a:themeElements>
    <a:clrScheme name="Simple Light">
      <a:dk1>
        <a:srgbClr val="310770"/>
      </a:dk1>
      <a:lt1>
        <a:srgbClr val="F4FFF9"/>
      </a:lt1>
      <a:dk2>
        <a:srgbClr val="4545DA"/>
      </a:dk2>
      <a:lt2>
        <a:srgbClr val="9900FF"/>
      </a:lt2>
      <a:accent1>
        <a:srgbClr val="E742FE"/>
      </a:accent1>
      <a:accent2>
        <a:srgbClr val="ECC1E5"/>
      </a:accent2>
      <a:accent3>
        <a:srgbClr val="CBF7E9"/>
      </a:accent3>
      <a:accent4>
        <a:srgbClr val="FFFFFF"/>
      </a:accent4>
      <a:accent5>
        <a:srgbClr val="FFFFFF"/>
      </a:accent5>
      <a:accent6>
        <a:srgbClr val="FFFFFF"/>
      </a:accent6>
      <a:hlink>
        <a:srgbClr val="31077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</TotalTime>
  <Words>326</Words>
  <Application>Microsoft Office PowerPoint</Application>
  <PresentationFormat>Peragaan Layar (16:9)</PresentationFormat>
  <Paragraphs>70</Paragraphs>
  <Slides>37</Slides>
  <Notes>37</Notes>
  <HiddenSlides>0</HiddenSlides>
  <MMClips>0</MMClips>
  <ScaleCrop>false</ScaleCrop>
  <HeadingPairs>
    <vt:vector size="6" baseType="variant">
      <vt:variant>
        <vt:lpstr>Font Dipakai</vt:lpstr>
      </vt:variant>
      <vt:variant>
        <vt:i4>6</vt:i4>
      </vt:variant>
      <vt:variant>
        <vt:lpstr>Tema</vt:lpstr>
      </vt:variant>
      <vt:variant>
        <vt:i4>1</vt:i4>
      </vt:variant>
      <vt:variant>
        <vt:lpstr>Judul Slide</vt:lpstr>
      </vt:variant>
      <vt:variant>
        <vt:i4>37</vt:i4>
      </vt:variant>
    </vt:vector>
  </HeadingPairs>
  <TitlesOfParts>
    <vt:vector size="44" baseType="lpstr">
      <vt:lpstr>Raleway</vt:lpstr>
      <vt:lpstr>Arial</vt:lpstr>
      <vt:lpstr>Anaheim</vt:lpstr>
      <vt:lpstr>Calibri</vt:lpstr>
      <vt:lpstr>Archivo</vt:lpstr>
      <vt:lpstr>Exo</vt:lpstr>
      <vt:lpstr>Game Designer Portfolio by Sliesgo</vt:lpstr>
      <vt:lpstr>TUGAS AKHIR PEMROGRAMAN BERORIENTASI OBJEK</vt:lpstr>
      <vt:lpstr>TABLE OF CONTENTS</vt:lpstr>
      <vt:lpstr>01</vt:lpstr>
      <vt:lpstr>DESKRIPSI APLIKASI</vt:lpstr>
      <vt:lpstr>02</vt:lpstr>
      <vt:lpstr>FITUR-FITUR APLIKASI</vt:lpstr>
      <vt:lpstr>03</vt:lpstr>
      <vt:lpstr>Presentasi PowerPoint</vt:lpstr>
      <vt:lpstr>04</vt:lpstr>
      <vt:lpstr>Presentasi PowerPoint</vt:lpstr>
      <vt:lpstr>05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06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TERIMA KASIH!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GAME DESIGNER PORTFOLIO</dc:title>
  <dc:creator>user</dc:creator>
  <cp:lastModifiedBy>Mujaddid Fathi Atho'illah</cp:lastModifiedBy>
  <cp:revision>4</cp:revision>
  <dcterms:modified xsi:type="dcterms:W3CDTF">2024-01-13T17:22:06Z</dcterms:modified>
</cp:coreProperties>
</file>